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Cinzel Bold" panose="020B0604020202020204" charset="0"/>
      <p:regular r:id="rId21"/>
    </p:embeddedFont>
    <p:embeddedFont>
      <p:font typeface="Forum" panose="02000000000000000000" pitchFamily="2" charset="0"/>
      <p:regular r:id="rId22"/>
    </p:embeddedFont>
    <p:embeddedFont>
      <p:font typeface="Open Sans" pitchFamily="2" charset="0"/>
      <p:regular r:id="rId23"/>
      <p:bold r:id="rId24"/>
      <p:italic r:id="rId25"/>
      <p:boldItalic r:id="rId26"/>
    </p:embeddedFont>
    <p:embeddedFont>
      <p:font typeface="Open Sans Bold" pitchFamily="2" charset="0"/>
      <p:regular r:id="rId27"/>
      <p:bold r:id="rId28"/>
    </p:embeddedFont>
    <p:embeddedFont>
      <p:font typeface="Playfair Display" pitchFamily="2" charset="0"/>
      <p:regular r:id="rId29"/>
      <p:bold r:id="rId30"/>
      <p:italic r:id="rId31"/>
      <p:boldItalic r:id="rId32"/>
    </p:embeddedFont>
    <p:embeddedFont>
      <p:font typeface="Playfair Display Bold" pitchFamily="2" charset="0"/>
      <p:regular r:id="rId33"/>
      <p:bold r:id="rId34"/>
    </p:embeddedFont>
    <p:embeddedFont>
      <p:font typeface="Raleway" pitchFamily="2" charset="0"/>
      <p:regular r:id="rId35"/>
      <p:bold r:id="rId36"/>
      <p:italic r:id="rId37"/>
      <p:boldItalic r:id="rId38"/>
    </p:embeddedFont>
    <p:embeddedFont>
      <p:font typeface="Raleway Bold" pitchFamily="2" charset="0"/>
      <p:regular r:id="rId39"/>
      <p:bold r:id="rId40"/>
    </p:embeddedFont>
    <p:embeddedFont>
      <p:font typeface="TH SarabunPSK" panose="020B0500040200020003" pitchFamily="34" charset="-34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7F57D8-3F85-0EC9-E86C-932AA0FC9D5C}" name="Natthaphon PHILACHAI" initials="NP" userId="S::natthaphon.phi@live.ku.th::974fc6c7-41e4-4e3a-bf3c-b76ce6fa48b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A2F4C-5C31-4C1B-B7AA-DE224A49A38F}" v="192" dt="2024-03-29T12:25:44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72941" autoAdjust="0"/>
  </p:normalViewPr>
  <p:slideViewPr>
    <p:cSldViewPr>
      <p:cViewPr>
        <p:scale>
          <a:sx n="50" d="100"/>
          <a:sy n="50" d="100"/>
        </p:scale>
        <p:origin x="950" y="-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viewProps" Target="view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thaphon PHILACHAI" userId="974fc6c7-41e4-4e3a-bf3c-b76ce6fa48b4" providerId="ADAL" clId="{387A2F4C-5C31-4C1B-B7AA-DE224A49A38F}"/>
    <pc:docChg chg="undo custSel delSld modSld">
      <pc:chgData name="Natthaphon PHILACHAI" userId="974fc6c7-41e4-4e3a-bf3c-b76ce6fa48b4" providerId="ADAL" clId="{387A2F4C-5C31-4C1B-B7AA-DE224A49A38F}" dt="2024-03-29T12:36:38.968" v="735" actId="478"/>
      <pc:docMkLst>
        <pc:docMk/>
      </pc:docMkLst>
      <pc:sldChg chg="addSp delSp modSp mod modTransition modAnim modNotesTx">
        <pc:chgData name="Natthaphon PHILACHAI" userId="974fc6c7-41e4-4e3a-bf3c-b76ce6fa48b4" providerId="ADAL" clId="{387A2F4C-5C31-4C1B-B7AA-DE224A49A38F}" dt="2024-03-29T11:14:09.513" v="428"/>
        <pc:sldMkLst>
          <pc:docMk/>
          <pc:sldMk cId="0" sldId="256"/>
        </pc:sldMkLst>
        <pc:picChg chg="del">
          <ac:chgData name="Natthaphon PHILACHAI" userId="974fc6c7-41e4-4e3a-bf3c-b76ce6fa48b4" providerId="ADAL" clId="{387A2F4C-5C31-4C1B-B7AA-DE224A49A38F}" dt="2024-03-29T10:28:05.877" v="293"/>
          <ac:picMkLst>
            <pc:docMk/>
            <pc:sldMk cId="0" sldId="256"/>
            <ac:picMk id="13" creationId="{C27EC7A3-9257-F52C-61E4-965B98D54D2A}"/>
          </ac:picMkLst>
        </pc:picChg>
        <pc:picChg chg="add del mod">
          <ac:chgData name="Natthaphon PHILACHAI" userId="974fc6c7-41e4-4e3a-bf3c-b76ce6fa48b4" providerId="ADAL" clId="{387A2F4C-5C31-4C1B-B7AA-DE224A49A38F}" dt="2024-03-29T10:28:30.625" v="295"/>
          <ac:picMkLst>
            <pc:docMk/>
            <pc:sldMk cId="0" sldId="256"/>
            <ac:picMk id="14" creationId="{12C86809-3D08-5634-09E5-DB3F38488BA4}"/>
          </ac:picMkLst>
        </pc:picChg>
        <pc:picChg chg="add del mod ord">
          <ac:chgData name="Natthaphon PHILACHAI" userId="974fc6c7-41e4-4e3a-bf3c-b76ce6fa48b4" providerId="ADAL" clId="{387A2F4C-5C31-4C1B-B7AA-DE224A49A38F}" dt="2024-03-29T10:39:27.362" v="305"/>
          <ac:picMkLst>
            <pc:docMk/>
            <pc:sldMk cId="0" sldId="256"/>
            <ac:picMk id="14" creationId="{1609C89C-8645-8825-3FC8-8E13CC807FB5}"/>
          </ac:picMkLst>
        </pc:picChg>
        <pc:picChg chg="add del mod">
          <ac:chgData name="Natthaphon PHILACHAI" userId="974fc6c7-41e4-4e3a-bf3c-b76ce6fa48b4" providerId="ADAL" clId="{387A2F4C-5C31-4C1B-B7AA-DE224A49A38F}" dt="2024-03-29T11:12:50.010" v="421"/>
          <ac:picMkLst>
            <pc:docMk/>
            <pc:sldMk cId="0" sldId="256"/>
            <ac:picMk id="15" creationId="{98489F46-3B7D-DCC3-51C5-D34177F4A5C1}"/>
          </ac:picMkLst>
        </pc:picChg>
        <pc:picChg chg="add del mod ord">
          <ac:chgData name="Natthaphon PHILACHAI" userId="974fc6c7-41e4-4e3a-bf3c-b76ce6fa48b4" providerId="ADAL" clId="{387A2F4C-5C31-4C1B-B7AA-DE224A49A38F}" dt="2024-03-29T10:32:24.435" v="296"/>
          <ac:picMkLst>
            <pc:docMk/>
            <pc:sldMk cId="0" sldId="256"/>
            <ac:picMk id="17" creationId="{BC72A419-36EF-C799-9987-AF908B9E9960}"/>
          </ac:picMkLst>
        </pc:picChg>
        <pc:picChg chg="add del mod">
          <ac:chgData name="Natthaphon PHILACHAI" userId="974fc6c7-41e4-4e3a-bf3c-b76ce6fa48b4" providerId="ADAL" clId="{387A2F4C-5C31-4C1B-B7AA-DE224A49A38F}" dt="2024-03-29T10:32:27.544" v="298"/>
          <ac:picMkLst>
            <pc:docMk/>
            <pc:sldMk cId="0" sldId="256"/>
            <ac:picMk id="18" creationId="{952B1896-4295-C753-3A65-C5EAD8AAD07E}"/>
          </ac:picMkLst>
        </pc:picChg>
        <pc:picChg chg="add del mod ord">
          <ac:chgData name="Natthaphon PHILACHAI" userId="974fc6c7-41e4-4e3a-bf3c-b76ce6fa48b4" providerId="ADAL" clId="{387A2F4C-5C31-4C1B-B7AA-DE224A49A38F}" dt="2024-03-29T10:32:34.217" v="299"/>
          <ac:picMkLst>
            <pc:docMk/>
            <pc:sldMk cId="0" sldId="256"/>
            <ac:picMk id="21" creationId="{F7D404A2-6250-A8A9-1668-C4038173929A}"/>
          </ac:picMkLst>
        </pc:picChg>
        <pc:picChg chg="add del mod ord">
          <ac:chgData name="Natthaphon PHILACHAI" userId="974fc6c7-41e4-4e3a-bf3c-b76ce6fa48b4" providerId="ADAL" clId="{387A2F4C-5C31-4C1B-B7AA-DE224A49A38F}" dt="2024-03-29T11:13:22.313" v="422"/>
          <ac:picMkLst>
            <pc:docMk/>
            <pc:sldMk cId="0" sldId="256"/>
            <ac:picMk id="22" creationId="{2C1FED6C-EF3E-10A5-8685-6A0679A2396D}"/>
          </ac:picMkLst>
        </pc:picChg>
        <pc:picChg chg="add del mod">
          <ac:chgData name="Natthaphon PHILACHAI" userId="974fc6c7-41e4-4e3a-bf3c-b76ce6fa48b4" providerId="ADAL" clId="{387A2F4C-5C31-4C1B-B7AA-DE224A49A38F}" dt="2024-03-29T10:35:34.440" v="301"/>
          <ac:picMkLst>
            <pc:docMk/>
            <pc:sldMk cId="0" sldId="256"/>
            <ac:picMk id="22" creationId="{A1C0982E-3407-1C73-912E-453F8FE77F5C}"/>
          </ac:picMkLst>
        </pc:picChg>
        <pc:picChg chg="add del mod">
          <ac:chgData name="Natthaphon PHILACHAI" userId="974fc6c7-41e4-4e3a-bf3c-b76ce6fa48b4" providerId="ADAL" clId="{387A2F4C-5C31-4C1B-B7AA-DE224A49A38F}" dt="2024-03-29T11:13:24.164" v="424"/>
          <ac:picMkLst>
            <pc:docMk/>
            <pc:sldMk cId="0" sldId="256"/>
            <ac:picMk id="23" creationId="{6D44BA2E-F8AF-A594-0BBF-36DA6A277CB5}"/>
          </ac:picMkLst>
        </pc:picChg>
        <pc:picChg chg="add del mod ord">
          <ac:chgData name="Natthaphon PHILACHAI" userId="974fc6c7-41e4-4e3a-bf3c-b76ce6fa48b4" providerId="ADAL" clId="{387A2F4C-5C31-4C1B-B7AA-DE224A49A38F}" dt="2024-03-29T10:35:54.476" v="302"/>
          <ac:picMkLst>
            <pc:docMk/>
            <pc:sldMk cId="0" sldId="256"/>
            <ac:picMk id="25" creationId="{660AE008-371B-1FD8-1CCD-C93FBB1EB7AD}"/>
          </ac:picMkLst>
        </pc:picChg>
        <pc:picChg chg="add del mod">
          <ac:chgData name="Natthaphon PHILACHAI" userId="974fc6c7-41e4-4e3a-bf3c-b76ce6fa48b4" providerId="ADAL" clId="{387A2F4C-5C31-4C1B-B7AA-DE224A49A38F}" dt="2024-03-29T10:38:54.072" v="304"/>
          <ac:picMkLst>
            <pc:docMk/>
            <pc:sldMk cId="0" sldId="256"/>
            <ac:picMk id="26" creationId="{E0018639-8546-1FD1-68C3-70AB110A61E1}"/>
          </ac:picMkLst>
        </pc:picChg>
        <pc:picChg chg="add del mod ord">
          <ac:chgData name="Natthaphon PHILACHAI" userId="974fc6c7-41e4-4e3a-bf3c-b76ce6fa48b4" providerId="ADAL" clId="{387A2F4C-5C31-4C1B-B7AA-DE224A49A38F}" dt="2024-03-29T11:13:37.847" v="425"/>
          <ac:picMkLst>
            <pc:docMk/>
            <pc:sldMk cId="0" sldId="256"/>
            <ac:picMk id="27" creationId="{FC5B7386-DE4B-4016-8B60-D09B3D24B25E}"/>
          </ac:picMkLst>
        </pc:picChg>
        <pc:picChg chg="add del mod">
          <ac:chgData name="Natthaphon PHILACHAI" userId="974fc6c7-41e4-4e3a-bf3c-b76ce6fa48b4" providerId="ADAL" clId="{387A2F4C-5C31-4C1B-B7AA-DE224A49A38F}" dt="2024-03-29T11:13:39.479" v="427"/>
          <ac:picMkLst>
            <pc:docMk/>
            <pc:sldMk cId="0" sldId="256"/>
            <ac:picMk id="28" creationId="{C3229ED7-AC05-617F-F3E4-033CC156ACB9}"/>
          </ac:picMkLst>
        </pc:picChg>
        <pc:picChg chg="add del mod ord">
          <ac:chgData name="Natthaphon PHILACHAI" userId="974fc6c7-41e4-4e3a-bf3c-b76ce6fa48b4" providerId="ADAL" clId="{387A2F4C-5C31-4C1B-B7AA-DE224A49A38F}" dt="2024-03-29T11:14:09.513" v="428"/>
          <ac:picMkLst>
            <pc:docMk/>
            <pc:sldMk cId="0" sldId="256"/>
            <ac:picMk id="31" creationId="{8274EDCD-DC7D-133E-EE49-C0010C494A91}"/>
          </ac:picMkLst>
        </pc:picChg>
        <pc:picChg chg="add mod">
          <ac:chgData name="Natthaphon PHILACHAI" userId="974fc6c7-41e4-4e3a-bf3c-b76ce6fa48b4" providerId="ADAL" clId="{387A2F4C-5C31-4C1B-B7AA-DE224A49A38F}" dt="2024-03-29T11:14:09.513" v="428"/>
          <ac:picMkLst>
            <pc:docMk/>
            <pc:sldMk cId="0" sldId="256"/>
            <ac:picMk id="32" creationId="{C451F329-7B9D-91DA-AFA6-6F245D1366D0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2:22:46.841" v="717"/>
        <pc:sldMkLst>
          <pc:docMk/>
          <pc:sldMk cId="0" sldId="257"/>
        </pc:sldMkLst>
        <pc:picChg chg="add del mod">
          <ac:chgData name="Natthaphon PHILACHAI" userId="974fc6c7-41e4-4e3a-bf3c-b76ce6fa48b4" providerId="ADAL" clId="{387A2F4C-5C31-4C1B-B7AA-DE224A49A38F}" dt="2024-03-29T10:40:32.399" v="308"/>
          <ac:picMkLst>
            <pc:docMk/>
            <pc:sldMk cId="0" sldId="257"/>
            <ac:picMk id="23" creationId="{8B368052-39EB-1A1B-0454-023E1E675051}"/>
          </ac:picMkLst>
        </pc:picChg>
        <pc:picChg chg="add del mod ord">
          <ac:chgData name="Natthaphon PHILACHAI" userId="974fc6c7-41e4-4e3a-bf3c-b76ce6fa48b4" providerId="ADAL" clId="{387A2F4C-5C31-4C1B-B7AA-DE224A49A38F}" dt="2024-03-29T10:40:52.915" v="309"/>
          <ac:picMkLst>
            <pc:docMk/>
            <pc:sldMk cId="0" sldId="257"/>
            <ac:picMk id="26" creationId="{294803B5-54F3-B819-7872-88766266E800}"/>
          </ac:picMkLst>
        </pc:picChg>
        <pc:picChg chg="add del mod">
          <ac:chgData name="Natthaphon PHILACHAI" userId="974fc6c7-41e4-4e3a-bf3c-b76ce6fa48b4" providerId="ADAL" clId="{387A2F4C-5C31-4C1B-B7AA-DE224A49A38F}" dt="2024-03-29T10:41:17.306" v="311"/>
          <ac:picMkLst>
            <pc:docMk/>
            <pc:sldMk cId="0" sldId="257"/>
            <ac:picMk id="27" creationId="{20799916-3107-4B1C-367A-A1E1EA4D60D3}"/>
          </ac:picMkLst>
        </pc:picChg>
        <pc:picChg chg="add del mod ord">
          <ac:chgData name="Natthaphon PHILACHAI" userId="974fc6c7-41e4-4e3a-bf3c-b76ce6fa48b4" providerId="ADAL" clId="{387A2F4C-5C31-4C1B-B7AA-DE224A49A38F}" dt="2024-03-29T10:41:37.057" v="312"/>
          <ac:picMkLst>
            <pc:docMk/>
            <pc:sldMk cId="0" sldId="257"/>
            <ac:picMk id="32" creationId="{0C815EDA-C2E6-F059-D34F-D746266FC90D}"/>
          </ac:picMkLst>
        </pc:picChg>
        <pc:picChg chg="add del mod">
          <ac:chgData name="Natthaphon PHILACHAI" userId="974fc6c7-41e4-4e3a-bf3c-b76ce6fa48b4" providerId="ADAL" clId="{387A2F4C-5C31-4C1B-B7AA-DE224A49A38F}" dt="2024-03-29T11:14:44.016" v="430"/>
          <ac:picMkLst>
            <pc:docMk/>
            <pc:sldMk cId="0" sldId="257"/>
            <ac:picMk id="33" creationId="{B29AF569-D969-1066-6F92-9CEA931FD3B2}"/>
          </ac:picMkLst>
        </pc:picChg>
        <pc:picChg chg="add del mod ord">
          <ac:chgData name="Natthaphon PHILACHAI" userId="974fc6c7-41e4-4e3a-bf3c-b76ce6fa48b4" providerId="ADAL" clId="{387A2F4C-5C31-4C1B-B7AA-DE224A49A38F}" dt="2024-03-29T11:15:03.358" v="431"/>
          <ac:picMkLst>
            <pc:docMk/>
            <pc:sldMk cId="0" sldId="257"/>
            <ac:picMk id="45" creationId="{E0458647-3385-D5FE-7DC7-5A96B95DD189}"/>
          </ac:picMkLst>
        </pc:picChg>
        <pc:picChg chg="add del mod">
          <ac:chgData name="Natthaphon PHILACHAI" userId="974fc6c7-41e4-4e3a-bf3c-b76ce6fa48b4" providerId="ADAL" clId="{387A2F4C-5C31-4C1B-B7AA-DE224A49A38F}" dt="2024-03-29T12:21:43.322" v="710"/>
          <ac:picMkLst>
            <pc:docMk/>
            <pc:sldMk cId="0" sldId="257"/>
            <ac:picMk id="46" creationId="{DDEDA162-FB0A-A6F0-3F7F-6CA57B9B9A4F}"/>
          </ac:picMkLst>
        </pc:picChg>
        <pc:picChg chg="add del mod ord">
          <ac:chgData name="Natthaphon PHILACHAI" userId="974fc6c7-41e4-4e3a-bf3c-b76ce6fa48b4" providerId="ADAL" clId="{387A2F4C-5C31-4C1B-B7AA-DE224A49A38F}" dt="2024-03-29T12:21:59.728" v="711"/>
          <ac:picMkLst>
            <pc:docMk/>
            <pc:sldMk cId="0" sldId="257"/>
            <ac:picMk id="59" creationId="{DCD0D35B-CB92-E13D-94DA-1FA7B3A46E8D}"/>
          </ac:picMkLst>
        </pc:picChg>
        <pc:picChg chg="add del mod">
          <ac:chgData name="Natthaphon PHILACHAI" userId="974fc6c7-41e4-4e3a-bf3c-b76ce6fa48b4" providerId="ADAL" clId="{387A2F4C-5C31-4C1B-B7AA-DE224A49A38F}" dt="2024-03-29T12:22:17.144" v="713"/>
          <ac:picMkLst>
            <pc:docMk/>
            <pc:sldMk cId="0" sldId="257"/>
            <ac:picMk id="60" creationId="{7A93C262-951C-E935-127F-51BE4DAC74AE}"/>
          </ac:picMkLst>
        </pc:picChg>
        <pc:picChg chg="add del mod ord">
          <ac:chgData name="Natthaphon PHILACHAI" userId="974fc6c7-41e4-4e3a-bf3c-b76ce6fa48b4" providerId="ADAL" clId="{387A2F4C-5C31-4C1B-B7AA-DE224A49A38F}" dt="2024-03-29T12:22:26.281" v="714"/>
          <ac:picMkLst>
            <pc:docMk/>
            <pc:sldMk cId="0" sldId="257"/>
            <ac:picMk id="64" creationId="{9B890B56-567D-B850-B9B2-C83302057155}"/>
          </ac:picMkLst>
        </pc:picChg>
        <pc:picChg chg="add del mod">
          <ac:chgData name="Natthaphon PHILACHAI" userId="974fc6c7-41e4-4e3a-bf3c-b76ce6fa48b4" providerId="ADAL" clId="{387A2F4C-5C31-4C1B-B7AA-DE224A49A38F}" dt="2024-03-29T12:22:30.906" v="716"/>
          <ac:picMkLst>
            <pc:docMk/>
            <pc:sldMk cId="0" sldId="257"/>
            <ac:picMk id="65" creationId="{12A5DE08-E5FE-8AB3-BE93-5CD769AB38C7}"/>
          </ac:picMkLst>
        </pc:picChg>
        <pc:picChg chg="add del mod ord">
          <ac:chgData name="Natthaphon PHILACHAI" userId="974fc6c7-41e4-4e3a-bf3c-b76ce6fa48b4" providerId="ADAL" clId="{387A2F4C-5C31-4C1B-B7AA-DE224A49A38F}" dt="2024-03-29T12:22:46.841" v="717"/>
          <ac:picMkLst>
            <pc:docMk/>
            <pc:sldMk cId="0" sldId="257"/>
            <ac:picMk id="68" creationId="{1B49010C-09E3-6BCA-7114-9AA2B052267E}"/>
          </ac:picMkLst>
        </pc:picChg>
        <pc:picChg chg="add mod">
          <ac:chgData name="Natthaphon PHILACHAI" userId="974fc6c7-41e4-4e3a-bf3c-b76ce6fa48b4" providerId="ADAL" clId="{387A2F4C-5C31-4C1B-B7AA-DE224A49A38F}" dt="2024-03-29T12:22:46.841" v="717"/>
          <ac:picMkLst>
            <pc:docMk/>
            <pc:sldMk cId="0" sldId="257"/>
            <ac:picMk id="69" creationId="{5C2FA689-6220-778A-DC4E-57460530C9A7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0:59:12.147" v="363"/>
        <pc:sldMkLst>
          <pc:docMk/>
          <pc:sldMk cId="0" sldId="258"/>
        </pc:sldMkLst>
        <pc:spChg chg="mod">
          <ac:chgData name="Natthaphon PHILACHAI" userId="974fc6c7-41e4-4e3a-bf3c-b76ce6fa48b4" providerId="ADAL" clId="{387A2F4C-5C31-4C1B-B7AA-DE224A49A38F}" dt="2024-03-29T10:44:29.798" v="325" actId="20577"/>
          <ac:spMkLst>
            <pc:docMk/>
            <pc:sldMk cId="0" sldId="258"/>
            <ac:spMk id="17" creationId="{00000000-0000-0000-0000-000000000000}"/>
          </ac:spMkLst>
        </pc:spChg>
        <pc:picChg chg="add del mod">
          <ac:chgData name="Natthaphon PHILACHAI" userId="974fc6c7-41e4-4e3a-bf3c-b76ce6fa48b4" providerId="ADAL" clId="{387A2F4C-5C31-4C1B-B7AA-DE224A49A38F}" dt="2024-03-29T10:44:38.313" v="327"/>
          <ac:picMkLst>
            <pc:docMk/>
            <pc:sldMk cId="0" sldId="258"/>
            <ac:picMk id="23" creationId="{32612372-F5D0-05B9-75ED-8971A256329C}"/>
          </ac:picMkLst>
        </pc:picChg>
        <pc:picChg chg="add del mod ord">
          <ac:chgData name="Natthaphon PHILACHAI" userId="974fc6c7-41e4-4e3a-bf3c-b76ce6fa48b4" providerId="ADAL" clId="{387A2F4C-5C31-4C1B-B7AA-DE224A49A38F}" dt="2024-03-29T10:45:18.939" v="328"/>
          <ac:picMkLst>
            <pc:docMk/>
            <pc:sldMk cId="0" sldId="258"/>
            <ac:picMk id="28" creationId="{BC900F7E-1ABD-4A9D-5E79-02CB562F697C}"/>
          </ac:picMkLst>
        </pc:picChg>
        <pc:picChg chg="add del mod">
          <ac:chgData name="Natthaphon PHILACHAI" userId="974fc6c7-41e4-4e3a-bf3c-b76ce6fa48b4" providerId="ADAL" clId="{387A2F4C-5C31-4C1B-B7AA-DE224A49A38F}" dt="2024-03-29T10:55:44.652" v="353"/>
          <ac:picMkLst>
            <pc:docMk/>
            <pc:sldMk cId="0" sldId="258"/>
            <ac:picMk id="29" creationId="{B659497C-D677-12BA-0B6C-79309430E9D1}"/>
          </ac:picMkLst>
        </pc:picChg>
        <pc:picChg chg="add del mod ord">
          <ac:chgData name="Natthaphon PHILACHAI" userId="974fc6c7-41e4-4e3a-bf3c-b76ce6fa48b4" providerId="ADAL" clId="{387A2F4C-5C31-4C1B-B7AA-DE224A49A38F}" dt="2024-03-29T10:55:52.429" v="354"/>
          <ac:picMkLst>
            <pc:docMk/>
            <pc:sldMk cId="0" sldId="258"/>
            <ac:picMk id="35" creationId="{E793AE3D-1BAF-8748-4EAE-E6DDDB518525}"/>
          </ac:picMkLst>
        </pc:picChg>
        <pc:picChg chg="add del mod">
          <ac:chgData name="Natthaphon PHILACHAI" userId="974fc6c7-41e4-4e3a-bf3c-b76ce6fa48b4" providerId="ADAL" clId="{387A2F4C-5C31-4C1B-B7AA-DE224A49A38F}" dt="2024-03-29T10:56:16.102" v="356"/>
          <ac:picMkLst>
            <pc:docMk/>
            <pc:sldMk cId="0" sldId="258"/>
            <ac:picMk id="36" creationId="{528E3088-5AB9-D8D1-F0C3-6F69A3E1BA65}"/>
          </ac:picMkLst>
        </pc:picChg>
        <pc:picChg chg="add del mod ord">
          <ac:chgData name="Natthaphon PHILACHAI" userId="974fc6c7-41e4-4e3a-bf3c-b76ce6fa48b4" providerId="ADAL" clId="{387A2F4C-5C31-4C1B-B7AA-DE224A49A38F}" dt="2024-03-29T10:56:34.880" v="357"/>
          <ac:picMkLst>
            <pc:docMk/>
            <pc:sldMk cId="0" sldId="258"/>
            <ac:picMk id="40" creationId="{8A6B2ED0-6154-C2C4-54BC-AC80460ED38C}"/>
          </ac:picMkLst>
        </pc:picChg>
        <pc:picChg chg="add del mod">
          <ac:chgData name="Natthaphon PHILACHAI" userId="974fc6c7-41e4-4e3a-bf3c-b76ce6fa48b4" providerId="ADAL" clId="{387A2F4C-5C31-4C1B-B7AA-DE224A49A38F}" dt="2024-03-29T10:56:36.806" v="359"/>
          <ac:picMkLst>
            <pc:docMk/>
            <pc:sldMk cId="0" sldId="258"/>
            <ac:picMk id="41" creationId="{13743CA8-E540-CF52-05A9-D105C96BD12E}"/>
          </ac:picMkLst>
        </pc:picChg>
        <pc:picChg chg="add del mod ord">
          <ac:chgData name="Natthaphon PHILACHAI" userId="974fc6c7-41e4-4e3a-bf3c-b76ce6fa48b4" providerId="ADAL" clId="{387A2F4C-5C31-4C1B-B7AA-DE224A49A38F}" dt="2024-03-29T10:57:12.545" v="360"/>
          <ac:picMkLst>
            <pc:docMk/>
            <pc:sldMk cId="0" sldId="258"/>
            <ac:picMk id="44" creationId="{71BBF9D6-0C19-BDF0-D802-B0978565ABA5}"/>
          </ac:picMkLst>
        </pc:picChg>
        <pc:picChg chg="add del mod">
          <ac:chgData name="Natthaphon PHILACHAI" userId="974fc6c7-41e4-4e3a-bf3c-b76ce6fa48b4" providerId="ADAL" clId="{387A2F4C-5C31-4C1B-B7AA-DE224A49A38F}" dt="2024-03-29T10:58:37.178" v="362"/>
          <ac:picMkLst>
            <pc:docMk/>
            <pc:sldMk cId="0" sldId="258"/>
            <ac:picMk id="45" creationId="{C5FE69FB-3C6F-1C8F-D3AA-E3E36DE5A9E0}"/>
          </ac:picMkLst>
        </pc:picChg>
        <pc:picChg chg="add del mod ord">
          <ac:chgData name="Natthaphon PHILACHAI" userId="974fc6c7-41e4-4e3a-bf3c-b76ce6fa48b4" providerId="ADAL" clId="{387A2F4C-5C31-4C1B-B7AA-DE224A49A38F}" dt="2024-03-29T10:59:12.147" v="363"/>
          <ac:picMkLst>
            <pc:docMk/>
            <pc:sldMk cId="0" sldId="258"/>
            <ac:picMk id="53" creationId="{390F69CE-E1A5-BE0D-EA59-ED9BE59557F0}"/>
          </ac:picMkLst>
        </pc:picChg>
        <pc:picChg chg="add mod">
          <ac:chgData name="Natthaphon PHILACHAI" userId="974fc6c7-41e4-4e3a-bf3c-b76ce6fa48b4" providerId="ADAL" clId="{387A2F4C-5C31-4C1B-B7AA-DE224A49A38F}" dt="2024-03-29T10:59:12.147" v="363"/>
          <ac:picMkLst>
            <pc:docMk/>
            <pc:sldMk cId="0" sldId="258"/>
            <ac:picMk id="54" creationId="{F1BDB969-471E-7F61-F29F-A9CDF360A35A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2:10:15.007" v="671"/>
        <pc:sldMkLst>
          <pc:docMk/>
          <pc:sldMk cId="0" sldId="259"/>
        </pc:sldMkLst>
        <pc:picChg chg="add del mod">
          <ac:chgData name="Natthaphon PHILACHAI" userId="974fc6c7-41e4-4e3a-bf3c-b76ce6fa48b4" providerId="ADAL" clId="{387A2F4C-5C31-4C1B-B7AA-DE224A49A38F}" dt="2024-03-29T12:08:59.825" v="667"/>
          <ac:picMkLst>
            <pc:docMk/>
            <pc:sldMk cId="0" sldId="259"/>
            <ac:picMk id="31" creationId="{64D49EA0-23CE-1439-6001-3B297CAEF6C1}"/>
          </ac:picMkLst>
        </pc:picChg>
        <pc:picChg chg="add del mod ord">
          <ac:chgData name="Natthaphon PHILACHAI" userId="974fc6c7-41e4-4e3a-bf3c-b76ce6fa48b4" providerId="ADAL" clId="{387A2F4C-5C31-4C1B-B7AA-DE224A49A38F}" dt="2024-03-29T12:09:19.440" v="668"/>
          <ac:picMkLst>
            <pc:docMk/>
            <pc:sldMk cId="0" sldId="259"/>
            <ac:picMk id="52" creationId="{8199D1EF-2D79-543E-7F2D-FE89EEE02D70}"/>
          </ac:picMkLst>
        </pc:picChg>
        <pc:picChg chg="add del mod">
          <ac:chgData name="Natthaphon PHILACHAI" userId="974fc6c7-41e4-4e3a-bf3c-b76ce6fa48b4" providerId="ADAL" clId="{387A2F4C-5C31-4C1B-B7AA-DE224A49A38F}" dt="2024-03-29T12:09:47.187" v="670"/>
          <ac:picMkLst>
            <pc:docMk/>
            <pc:sldMk cId="0" sldId="259"/>
            <ac:picMk id="53" creationId="{C914F252-805C-C37C-DF3C-813980394707}"/>
          </ac:picMkLst>
        </pc:picChg>
        <pc:picChg chg="add del mod ord">
          <ac:chgData name="Natthaphon PHILACHAI" userId="974fc6c7-41e4-4e3a-bf3c-b76ce6fa48b4" providerId="ADAL" clId="{387A2F4C-5C31-4C1B-B7AA-DE224A49A38F}" dt="2024-03-29T12:10:15.007" v="671"/>
          <ac:picMkLst>
            <pc:docMk/>
            <pc:sldMk cId="0" sldId="259"/>
            <ac:picMk id="59" creationId="{3282F5EB-F20F-56A0-6AFC-868166126C1F}"/>
          </ac:picMkLst>
        </pc:picChg>
        <pc:picChg chg="add mod">
          <ac:chgData name="Natthaphon PHILACHAI" userId="974fc6c7-41e4-4e3a-bf3c-b76ce6fa48b4" providerId="ADAL" clId="{387A2F4C-5C31-4C1B-B7AA-DE224A49A38F}" dt="2024-03-29T12:10:15.007" v="671"/>
          <ac:picMkLst>
            <pc:docMk/>
            <pc:sldMk cId="0" sldId="259"/>
            <ac:picMk id="60" creationId="{EB79A7DC-DD30-BF63-CB16-9272593A0E8D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2:25:44.106" v="723"/>
        <pc:sldMkLst>
          <pc:docMk/>
          <pc:sldMk cId="0" sldId="260"/>
        </pc:sldMkLst>
        <pc:picChg chg="add del mod">
          <ac:chgData name="Natthaphon PHILACHAI" userId="974fc6c7-41e4-4e3a-bf3c-b76ce6fa48b4" providerId="ADAL" clId="{387A2F4C-5C31-4C1B-B7AA-DE224A49A38F}" dt="2024-03-29T11:01:40.780" v="365"/>
          <ac:picMkLst>
            <pc:docMk/>
            <pc:sldMk cId="0" sldId="260"/>
            <ac:picMk id="19" creationId="{8DA7D377-823B-69C3-15EC-4CCB325CEEBA}"/>
          </ac:picMkLst>
        </pc:picChg>
        <pc:picChg chg="add del mod ord">
          <ac:chgData name="Natthaphon PHILACHAI" userId="974fc6c7-41e4-4e3a-bf3c-b76ce6fa48b4" providerId="ADAL" clId="{387A2F4C-5C31-4C1B-B7AA-DE224A49A38F}" dt="2024-03-29T11:03:26.182" v="368"/>
          <ac:picMkLst>
            <pc:docMk/>
            <pc:sldMk cId="0" sldId="260"/>
            <ac:picMk id="30" creationId="{E3B8CEF7-26F9-C72F-2BA5-AA7DB479A4F8}"/>
          </ac:picMkLst>
        </pc:picChg>
        <pc:picChg chg="add mod">
          <ac:chgData name="Natthaphon PHILACHAI" userId="974fc6c7-41e4-4e3a-bf3c-b76ce6fa48b4" providerId="ADAL" clId="{387A2F4C-5C31-4C1B-B7AA-DE224A49A38F}" dt="2024-03-29T11:01:51.874" v="367"/>
          <ac:picMkLst>
            <pc:docMk/>
            <pc:sldMk cId="0" sldId="260"/>
            <ac:picMk id="31" creationId="{FB0CC6BE-4799-500F-0A72-D43333D3AF03}"/>
          </ac:picMkLst>
        </pc:picChg>
        <pc:picChg chg="add del mod">
          <ac:chgData name="Natthaphon PHILACHAI" userId="974fc6c7-41e4-4e3a-bf3c-b76ce6fa48b4" providerId="ADAL" clId="{387A2F4C-5C31-4C1B-B7AA-DE224A49A38F}" dt="2024-03-29T12:24:15.792" v="719"/>
          <ac:picMkLst>
            <pc:docMk/>
            <pc:sldMk cId="0" sldId="260"/>
            <ac:picMk id="34" creationId="{D8592239-00AB-7064-0DE9-6ACF7606822B}"/>
          </ac:picMkLst>
        </pc:picChg>
        <pc:picChg chg="add del mod ord">
          <ac:chgData name="Natthaphon PHILACHAI" userId="974fc6c7-41e4-4e3a-bf3c-b76ce6fa48b4" providerId="ADAL" clId="{387A2F4C-5C31-4C1B-B7AA-DE224A49A38F}" dt="2024-03-29T12:24:43.808" v="720"/>
          <ac:picMkLst>
            <pc:docMk/>
            <pc:sldMk cId="0" sldId="260"/>
            <ac:picMk id="52" creationId="{1489FDA9-008C-724D-2DFB-4C6362C872F5}"/>
          </ac:picMkLst>
        </pc:picChg>
        <pc:picChg chg="add del mod">
          <ac:chgData name="Natthaphon PHILACHAI" userId="974fc6c7-41e4-4e3a-bf3c-b76ce6fa48b4" providerId="ADAL" clId="{387A2F4C-5C31-4C1B-B7AA-DE224A49A38F}" dt="2024-03-29T12:25:17.465" v="722"/>
          <ac:picMkLst>
            <pc:docMk/>
            <pc:sldMk cId="0" sldId="260"/>
            <ac:picMk id="53" creationId="{0D30D077-599B-7B46-568B-A7D6C47ADFD8}"/>
          </ac:picMkLst>
        </pc:picChg>
        <pc:picChg chg="add del mod ord">
          <ac:chgData name="Natthaphon PHILACHAI" userId="974fc6c7-41e4-4e3a-bf3c-b76ce6fa48b4" providerId="ADAL" clId="{387A2F4C-5C31-4C1B-B7AA-DE224A49A38F}" dt="2024-03-29T12:25:44.106" v="723"/>
          <ac:picMkLst>
            <pc:docMk/>
            <pc:sldMk cId="0" sldId="260"/>
            <ac:picMk id="59" creationId="{21F91C13-BC48-72F4-D2FF-1A4FA112B806}"/>
          </ac:picMkLst>
        </pc:picChg>
        <pc:picChg chg="add mod">
          <ac:chgData name="Natthaphon PHILACHAI" userId="974fc6c7-41e4-4e3a-bf3c-b76ce6fa48b4" providerId="ADAL" clId="{387A2F4C-5C31-4C1B-B7AA-DE224A49A38F}" dt="2024-03-29T12:25:44.106" v="723"/>
          <ac:picMkLst>
            <pc:docMk/>
            <pc:sldMk cId="0" sldId="260"/>
            <ac:picMk id="60" creationId="{DD2DD36D-3C41-B782-A0C4-96588B10A584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2:13:58.942" v="686"/>
        <pc:sldMkLst>
          <pc:docMk/>
          <pc:sldMk cId="0" sldId="261"/>
        </pc:sldMkLst>
        <pc:spChg chg="mod">
          <ac:chgData name="Natthaphon PHILACHAI" userId="974fc6c7-41e4-4e3a-bf3c-b76ce6fa48b4" providerId="ADAL" clId="{387A2F4C-5C31-4C1B-B7AA-DE224A49A38F}" dt="2024-03-29T11:11:13.971" v="413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Natthaphon PHILACHAI" userId="974fc6c7-41e4-4e3a-bf3c-b76ce6fa48b4" providerId="ADAL" clId="{387A2F4C-5C31-4C1B-B7AA-DE224A49A38F}" dt="2024-03-29T11:10:58.115" v="408" actId="113"/>
          <ac:spMkLst>
            <pc:docMk/>
            <pc:sldMk cId="0" sldId="261"/>
            <ac:spMk id="9" creationId="{00000000-0000-0000-0000-000000000000}"/>
          </ac:spMkLst>
        </pc:spChg>
        <pc:picChg chg="add del mod">
          <ac:chgData name="Natthaphon PHILACHAI" userId="974fc6c7-41e4-4e3a-bf3c-b76ce6fa48b4" providerId="ADAL" clId="{387A2F4C-5C31-4C1B-B7AA-DE224A49A38F}" dt="2024-03-29T11:09:10.011" v="404"/>
          <ac:picMkLst>
            <pc:docMk/>
            <pc:sldMk cId="0" sldId="261"/>
            <ac:picMk id="16" creationId="{E3ABCB5C-AFE4-B567-DA43-D5D385F110A9}"/>
          </ac:picMkLst>
        </pc:picChg>
        <pc:picChg chg="add del mod ord">
          <ac:chgData name="Natthaphon PHILACHAI" userId="974fc6c7-41e4-4e3a-bf3c-b76ce6fa48b4" providerId="ADAL" clId="{387A2F4C-5C31-4C1B-B7AA-DE224A49A38F}" dt="2024-03-29T11:09:45.924" v="405"/>
          <ac:picMkLst>
            <pc:docMk/>
            <pc:sldMk cId="0" sldId="261"/>
            <ac:picMk id="19" creationId="{9DB08B4E-3FC1-EEDC-B7D9-7E119ABAF91E}"/>
          </ac:picMkLst>
        </pc:picChg>
        <pc:picChg chg="add del mod">
          <ac:chgData name="Natthaphon PHILACHAI" userId="974fc6c7-41e4-4e3a-bf3c-b76ce6fa48b4" providerId="ADAL" clId="{387A2F4C-5C31-4C1B-B7AA-DE224A49A38F}" dt="2024-03-29T10:52:39.878" v="344"/>
          <ac:picMkLst>
            <pc:docMk/>
            <pc:sldMk cId="0" sldId="261"/>
            <ac:picMk id="19" creationId="{E5FB2641-E5E5-6575-461D-D29928A0D82D}"/>
          </ac:picMkLst>
        </pc:picChg>
        <pc:picChg chg="add del mod">
          <ac:chgData name="Natthaphon PHILACHAI" userId="974fc6c7-41e4-4e3a-bf3c-b76ce6fa48b4" providerId="ADAL" clId="{387A2F4C-5C31-4C1B-B7AA-DE224A49A38F}" dt="2024-03-29T12:13:34.694" v="685"/>
          <ac:picMkLst>
            <pc:docMk/>
            <pc:sldMk cId="0" sldId="261"/>
            <ac:picMk id="20" creationId="{1B13A7CA-5C66-C58A-C25C-61E11860B2DA}"/>
          </ac:picMkLst>
        </pc:picChg>
        <pc:picChg chg="add del mod ord">
          <ac:chgData name="Natthaphon PHILACHAI" userId="974fc6c7-41e4-4e3a-bf3c-b76ce6fa48b4" providerId="ADAL" clId="{387A2F4C-5C31-4C1B-B7AA-DE224A49A38F}" dt="2024-03-29T10:52:49.795" v="345"/>
          <ac:picMkLst>
            <pc:docMk/>
            <pc:sldMk cId="0" sldId="261"/>
            <ac:picMk id="22" creationId="{E8B984E6-8864-BAA2-387C-637BA87FCC39}"/>
          </ac:picMkLst>
        </pc:picChg>
        <pc:picChg chg="add del mod">
          <ac:chgData name="Natthaphon PHILACHAI" userId="974fc6c7-41e4-4e3a-bf3c-b76ce6fa48b4" providerId="ADAL" clId="{387A2F4C-5C31-4C1B-B7AA-DE224A49A38F}" dt="2024-03-29T10:52:54.338" v="347"/>
          <ac:picMkLst>
            <pc:docMk/>
            <pc:sldMk cId="0" sldId="261"/>
            <ac:picMk id="23" creationId="{D87856AE-B2F1-16F2-5A99-CB392BA0AD9D}"/>
          </ac:picMkLst>
        </pc:picChg>
        <pc:picChg chg="add del mod ord">
          <ac:chgData name="Natthaphon PHILACHAI" userId="974fc6c7-41e4-4e3a-bf3c-b76ce6fa48b4" providerId="ADAL" clId="{387A2F4C-5C31-4C1B-B7AA-DE224A49A38F}" dt="2024-03-29T10:53:09.589" v="348"/>
          <ac:picMkLst>
            <pc:docMk/>
            <pc:sldMk cId="0" sldId="261"/>
            <ac:picMk id="26" creationId="{862C8C64-3AB0-84A0-9A1D-25DBDD7ED8F9}"/>
          </ac:picMkLst>
        </pc:picChg>
        <pc:picChg chg="add del mod">
          <ac:chgData name="Natthaphon PHILACHAI" userId="974fc6c7-41e4-4e3a-bf3c-b76ce6fa48b4" providerId="ADAL" clId="{387A2F4C-5C31-4C1B-B7AA-DE224A49A38F}" dt="2024-03-29T10:53:11.705" v="350"/>
          <ac:picMkLst>
            <pc:docMk/>
            <pc:sldMk cId="0" sldId="261"/>
            <ac:picMk id="27" creationId="{96813700-744A-0CC8-121B-2C49038B305F}"/>
          </ac:picMkLst>
        </pc:picChg>
        <pc:picChg chg="add del mod ord">
          <ac:chgData name="Natthaphon PHILACHAI" userId="974fc6c7-41e4-4e3a-bf3c-b76ce6fa48b4" providerId="ADAL" clId="{387A2F4C-5C31-4C1B-B7AA-DE224A49A38F}" dt="2024-03-29T10:54:30.178" v="351"/>
          <ac:picMkLst>
            <pc:docMk/>
            <pc:sldMk cId="0" sldId="261"/>
            <ac:picMk id="30" creationId="{985CDE6E-BB86-4FE3-9137-D74FEC96A8BD}"/>
          </ac:picMkLst>
        </pc:picChg>
        <pc:picChg chg="add del mod">
          <ac:chgData name="Natthaphon PHILACHAI" userId="974fc6c7-41e4-4e3a-bf3c-b76ce6fa48b4" providerId="ADAL" clId="{387A2F4C-5C31-4C1B-B7AA-DE224A49A38F}" dt="2024-03-29T11:04:58.792" v="373"/>
          <ac:picMkLst>
            <pc:docMk/>
            <pc:sldMk cId="0" sldId="261"/>
            <ac:picMk id="31" creationId="{8EE4B53A-C330-CA11-8E3C-C29D402645DE}"/>
          </ac:picMkLst>
        </pc:picChg>
        <pc:picChg chg="add del mod ord">
          <ac:chgData name="Natthaphon PHILACHAI" userId="974fc6c7-41e4-4e3a-bf3c-b76ce6fa48b4" providerId="ADAL" clId="{387A2F4C-5C31-4C1B-B7AA-DE224A49A38F}" dt="2024-03-29T12:13:58.942" v="686"/>
          <ac:picMkLst>
            <pc:docMk/>
            <pc:sldMk cId="0" sldId="261"/>
            <ac:picMk id="31" creationId="{A6DDE965-8C02-3414-1868-CE206009B1F1}"/>
          </ac:picMkLst>
        </pc:picChg>
        <pc:picChg chg="add mod">
          <ac:chgData name="Natthaphon PHILACHAI" userId="974fc6c7-41e4-4e3a-bf3c-b76ce6fa48b4" providerId="ADAL" clId="{387A2F4C-5C31-4C1B-B7AA-DE224A49A38F}" dt="2024-03-29T12:13:58.942" v="686"/>
          <ac:picMkLst>
            <pc:docMk/>
            <pc:sldMk cId="0" sldId="261"/>
            <ac:picMk id="32" creationId="{7E996B68-7B33-98C7-89D9-374AF194E420}"/>
          </ac:picMkLst>
        </pc:picChg>
        <pc:picChg chg="add del mod ord">
          <ac:chgData name="Natthaphon PHILACHAI" userId="974fc6c7-41e4-4e3a-bf3c-b76ce6fa48b4" providerId="ADAL" clId="{387A2F4C-5C31-4C1B-B7AA-DE224A49A38F}" dt="2024-03-29T11:05:07.515" v="374"/>
          <ac:picMkLst>
            <pc:docMk/>
            <pc:sldMk cId="0" sldId="261"/>
            <ac:picMk id="55" creationId="{59067064-1C33-ACBC-4E88-CB69473D7786}"/>
          </ac:picMkLst>
        </pc:picChg>
        <pc:picChg chg="add del mod">
          <ac:chgData name="Natthaphon PHILACHAI" userId="974fc6c7-41e4-4e3a-bf3c-b76ce6fa48b4" providerId="ADAL" clId="{387A2F4C-5C31-4C1B-B7AA-DE224A49A38F}" dt="2024-03-29T11:05:09.478" v="376"/>
          <ac:picMkLst>
            <pc:docMk/>
            <pc:sldMk cId="0" sldId="261"/>
            <ac:picMk id="56" creationId="{2F772688-C4CB-C915-88D7-87C14D9DF2F5}"/>
          </ac:picMkLst>
        </pc:picChg>
        <pc:picChg chg="add del mod ord">
          <ac:chgData name="Natthaphon PHILACHAI" userId="974fc6c7-41e4-4e3a-bf3c-b76ce6fa48b4" providerId="ADAL" clId="{387A2F4C-5C31-4C1B-B7AA-DE224A49A38F}" dt="2024-03-29T11:05:20.241" v="377"/>
          <ac:picMkLst>
            <pc:docMk/>
            <pc:sldMk cId="0" sldId="261"/>
            <ac:picMk id="59" creationId="{B73F0EA5-7FBE-C41A-B251-8205A685E7E6}"/>
          </ac:picMkLst>
        </pc:picChg>
        <pc:picChg chg="add del mod">
          <ac:chgData name="Natthaphon PHILACHAI" userId="974fc6c7-41e4-4e3a-bf3c-b76ce6fa48b4" providerId="ADAL" clId="{387A2F4C-5C31-4C1B-B7AA-DE224A49A38F}" dt="2024-03-29T11:05:23.014" v="379"/>
          <ac:picMkLst>
            <pc:docMk/>
            <pc:sldMk cId="0" sldId="261"/>
            <ac:picMk id="60" creationId="{4C5031AE-A5F6-D26C-5038-D0A5763BCCB1}"/>
          </ac:picMkLst>
        </pc:picChg>
        <pc:picChg chg="add del mod ord">
          <ac:chgData name="Natthaphon PHILACHAI" userId="974fc6c7-41e4-4e3a-bf3c-b76ce6fa48b4" providerId="ADAL" clId="{387A2F4C-5C31-4C1B-B7AA-DE224A49A38F}" dt="2024-03-29T11:05:33.926" v="380"/>
          <ac:picMkLst>
            <pc:docMk/>
            <pc:sldMk cId="0" sldId="261"/>
            <ac:picMk id="63" creationId="{FCE429EE-0892-AE57-DA09-9A48A3B557F1}"/>
          </ac:picMkLst>
        </pc:picChg>
        <pc:picChg chg="add del mod">
          <ac:chgData name="Natthaphon PHILACHAI" userId="974fc6c7-41e4-4e3a-bf3c-b76ce6fa48b4" providerId="ADAL" clId="{387A2F4C-5C31-4C1B-B7AA-DE224A49A38F}" dt="2024-03-29T11:05:37.107" v="382"/>
          <ac:picMkLst>
            <pc:docMk/>
            <pc:sldMk cId="0" sldId="261"/>
            <ac:picMk id="64" creationId="{9E88917C-9305-5F1E-3382-FDE037DE5F61}"/>
          </ac:picMkLst>
        </pc:picChg>
        <pc:picChg chg="add del mod ord">
          <ac:chgData name="Natthaphon PHILACHAI" userId="974fc6c7-41e4-4e3a-bf3c-b76ce6fa48b4" providerId="ADAL" clId="{387A2F4C-5C31-4C1B-B7AA-DE224A49A38F}" dt="2024-03-29T11:05:45.151" v="383"/>
          <ac:picMkLst>
            <pc:docMk/>
            <pc:sldMk cId="0" sldId="261"/>
            <ac:picMk id="67" creationId="{DEA381CC-D842-1F91-31F0-6846A91052C1}"/>
          </ac:picMkLst>
        </pc:picChg>
        <pc:picChg chg="add del mod">
          <ac:chgData name="Natthaphon PHILACHAI" userId="974fc6c7-41e4-4e3a-bf3c-b76ce6fa48b4" providerId="ADAL" clId="{387A2F4C-5C31-4C1B-B7AA-DE224A49A38F}" dt="2024-03-29T11:05:47.348" v="385"/>
          <ac:picMkLst>
            <pc:docMk/>
            <pc:sldMk cId="0" sldId="261"/>
            <ac:picMk id="68" creationId="{5A77DD58-8ECE-2622-A3EE-573C60E8D800}"/>
          </ac:picMkLst>
        </pc:picChg>
        <pc:picChg chg="add del mod ord">
          <ac:chgData name="Natthaphon PHILACHAI" userId="974fc6c7-41e4-4e3a-bf3c-b76ce6fa48b4" providerId="ADAL" clId="{387A2F4C-5C31-4C1B-B7AA-DE224A49A38F}" dt="2024-03-29T11:05:57.470" v="386"/>
          <ac:picMkLst>
            <pc:docMk/>
            <pc:sldMk cId="0" sldId="261"/>
            <ac:picMk id="71" creationId="{C5DDEC85-6F90-3849-2936-81A08B01CAAB}"/>
          </ac:picMkLst>
        </pc:picChg>
        <pc:picChg chg="add del mod">
          <ac:chgData name="Natthaphon PHILACHAI" userId="974fc6c7-41e4-4e3a-bf3c-b76ce6fa48b4" providerId="ADAL" clId="{387A2F4C-5C31-4C1B-B7AA-DE224A49A38F}" dt="2024-03-29T11:05:59.712" v="388"/>
          <ac:picMkLst>
            <pc:docMk/>
            <pc:sldMk cId="0" sldId="261"/>
            <ac:picMk id="72" creationId="{537A0CD2-94C8-A84C-4939-86FCBD50EFFE}"/>
          </ac:picMkLst>
        </pc:picChg>
        <pc:picChg chg="add del mod ord">
          <ac:chgData name="Natthaphon PHILACHAI" userId="974fc6c7-41e4-4e3a-bf3c-b76ce6fa48b4" providerId="ADAL" clId="{387A2F4C-5C31-4C1B-B7AA-DE224A49A38F}" dt="2024-03-29T11:06:14.259" v="389"/>
          <ac:picMkLst>
            <pc:docMk/>
            <pc:sldMk cId="0" sldId="261"/>
            <ac:picMk id="75" creationId="{A85665A2-D2A2-DDFA-6DAB-5F1636F97040}"/>
          </ac:picMkLst>
        </pc:picChg>
        <pc:picChg chg="add del mod">
          <ac:chgData name="Natthaphon PHILACHAI" userId="974fc6c7-41e4-4e3a-bf3c-b76ce6fa48b4" providerId="ADAL" clId="{387A2F4C-5C31-4C1B-B7AA-DE224A49A38F}" dt="2024-03-29T11:06:16.153" v="391"/>
          <ac:picMkLst>
            <pc:docMk/>
            <pc:sldMk cId="0" sldId="261"/>
            <ac:picMk id="76" creationId="{000BA38A-BDBA-51B9-4A77-88E1E25AB3E4}"/>
          </ac:picMkLst>
        </pc:picChg>
        <pc:picChg chg="add del mod ord">
          <ac:chgData name="Natthaphon PHILACHAI" userId="974fc6c7-41e4-4e3a-bf3c-b76ce6fa48b4" providerId="ADAL" clId="{387A2F4C-5C31-4C1B-B7AA-DE224A49A38F}" dt="2024-03-29T11:06:26.789" v="392"/>
          <ac:picMkLst>
            <pc:docMk/>
            <pc:sldMk cId="0" sldId="261"/>
            <ac:picMk id="79" creationId="{2583F4C0-C07C-FBE3-6FA3-44179BB473A2}"/>
          </ac:picMkLst>
        </pc:picChg>
        <pc:picChg chg="add del mod">
          <ac:chgData name="Natthaphon PHILACHAI" userId="974fc6c7-41e4-4e3a-bf3c-b76ce6fa48b4" providerId="ADAL" clId="{387A2F4C-5C31-4C1B-B7AA-DE224A49A38F}" dt="2024-03-29T11:07:16.466" v="394"/>
          <ac:picMkLst>
            <pc:docMk/>
            <pc:sldMk cId="0" sldId="261"/>
            <ac:picMk id="80" creationId="{48A6FCE6-60FC-DB87-E749-8D4E57FE6AA1}"/>
          </ac:picMkLst>
        </pc:picChg>
        <pc:picChg chg="add del mod ord">
          <ac:chgData name="Natthaphon PHILACHAI" userId="974fc6c7-41e4-4e3a-bf3c-b76ce6fa48b4" providerId="ADAL" clId="{387A2F4C-5C31-4C1B-B7AA-DE224A49A38F}" dt="2024-03-29T11:09:08.009" v="402"/>
          <ac:picMkLst>
            <pc:docMk/>
            <pc:sldMk cId="0" sldId="261"/>
            <ac:picMk id="83" creationId="{8E14ECD5-04B6-42C6-F149-95753889EEDF}"/>
          </ac:picMkLst>
        </pc:picChg>
        <pc:picChg chg="add del mod">
          <ac:chgData name="Natthaphon PHILACHAI" userId="974fc6c7-41e4-4e3a-bf3c-b76ce6fa48b4" providerId="ADAL" clId="{387A2F4C-5C31-4C1B-B7AA-DE224A49A38F}" dt="2024-03-29T11:07:26.749" v="397"/>
          <ac:picMkLst>
            <pc:docMk/>
            <pc:sldMk cId="0" sldId="261"/>
            <ac:picMk id="84" creationId="{548DF2E7-7D82-7C2D-048A-33D6FF6ED49F}"/>
          </ac:picMkLst>
        </pc:picChg>
        <pc:picChg chg="add del mod ord">
          <ac:chgData name="Natthaphon PHILACHAI" userId="974fc6c7-41e4-4e3a-bf3c-b76ce6fa48b4" providerId="ADAL" clId="{387A2F4C-5C31-4C1B-B7AA-DE224A49A38F}" dt="2024-03-29T11:07:36.878" v="398"/>
          <ac:picMkLst>
            <pc:docMk/>
            <pc:sldMk cId="0" sldId="261"/>
            <ac:picMk id="87" creationId="{AF58E4EA-AE2E-0B84-8289-52179937478A}"/>
          </ac:picMkLst>
        </pc:picChg>
        <pc:picChg chg="add del mod">
          <ac:chgData name="Natthaphon PHILACHAI" userId="974fc6c7-41e4-4e3a-bf3c-b76ce6fa48b4" providerId="ADAL" clId="{387A2F4C-5C31-4C1B-B7AA-DE224A49A38F}" dt="2024-03-29T11:07:39.300" v="400"/>
          <ac:picMkLst>
            <pc:docMk/>
            <pc:sldMk cId="0" sldId="261"/>
            <ac:picMk id="88" creationId="{BB458854-B5DE-9238-DAE3-EA9EA3E3F377}"/>
          </ac:picMkLst>
        </pc:picChg>
        <pc:picChg chg="add del mod ord">
          <ac:chgData name="Natthaphon PHILACHAI" userId="974fc6c7-41e4-4e3a-bf3c-b76ce6fa48b4" providerId="ADAL" clId="{387A2F4C-5C31-4C1B-B7AA-DE224A49A38F}" dt="2024-03-29T11:08:11.583" v="401"/>
          <ac:picMkLst>
            <pc:docMk/>
            <pc:sldMk cId="0" sldId="261"/>
            <ac:picMk id="91" creationId="{E3348C98-C6EE-93E8-54A0-549C1B662A2F}"/>
          </ac:picMkLst>
        </pc:picChg>
        <pc:picChg chg="add mod">
          <ac:chgData name="Natthaphon PHILACHAI" userId="974fc6c7-41e4-4e3a-bf3c-b76ce6fa48b4" providerId="ADAL" clId="{387A2F4C-5C31-4C1B-B7AA-DE224A49A38F}" dt="2024-03-29T11:08:11.583" v="401"/>
          <ac:picMkLst>
            <pc:docMk/>
            <pc:sldMk cId="0" sldId="261"/>
            <ac:picMk id="92" creationId="{A31BB379-E6C0-CB31-CC03-BC9EEC334F6A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2:15:49.805" v="695"/>
        <pc:sldMkLst>
          <pc:docMk/>
          <pc:sldMk cId="0" sldId="262"/>
        </pc:sldMkLst>
        <pc:spChg chg="mod">
          <ac:chgData name="Natthaphon PHILACHAI" userId="974fc6c7-41e4-4e3a-bf3c-b76ce6fa48b4" providerId="ADAL" clId="{387A2F4C-5C31-4C1B-B7AA-DE224A49A38F}" dt="2024-03-29T11:21:52.716" v="462" actId="113"/>
          <ac:spMkLst>
            <pc:docMk/>
            <pc:sldMk cId="0" sldId="262"/>
            <ac:spMk id="10" creationId="{00000000-0000-0000-0000-000000000000}"/>
          </ac:spMkLst>
        </pc:spChg>
        <pc:picChg chg="add del mod">
          <ac:chgData name="Natthaphon PHILACHAI" userId="974fc6c7-41e4-4e3a-bf3c-b76ce6fa48b4" providerId="ADAL" clId="{387A2F4C-5C31-4C1B-B7AA-DE224A49A38F}" dt="2024-03-29T12:14:34.164" v="688"/>
          <ac:picMkLst>
            <pc:docMk/>
            <pc:sldMk cId="0" sldId="262"/>
            <ac:picMk id="14" creationId="{5C79AB79-E025-0271-CC12-6A65F98CBE51}"/>
          </ac:picMkLst>
        </pc:picChg>
        <pc:picChg chg="add del mod">
          <ac:chgData name="Natthaphon PHILACHAI" userId="974fc6c7-41e4-4e3a-bf3c-b76ce6fa48b4" providerId="ADAL" clId="{387A2F4C-5C31-4C1B-B7AA-DE224A49A38F}" dt="2024-03-29T11:20:02.400" v="452"/>
          <ac:picMkLst>
            <pc:docMk/>
            <pc:sldMk cId="0" sldId="262"/>
            <ac:picMk id="19" creationId="{AB5FA8B7-CA45-7FFD-5B88-B8139020A098}"/>
          </ac:picMkLst>
        </pc:picChg>
        <pc:picChg chg="add del mod ord">
          <ac:chgData name="Natthaphon PHILACHAI" userId="974fc6c7-41e4-4e3a-bf3c-b76ce6fa48b4" providerId="ADAL" clId="{387A2F4C-5C31-4C1B-B7AA-DE224A49A38F}" dt="2024-03-29T11:20:18.142" v="453"/>
          <ac:picMkLst>
            <pc:docMk/>
            <pc:sldMk cId="0" sldId="262"/>
            <ac:picMk id="22" creationId="{A3A5C286-75E5-F151-1ED3-5AC66B292A5A}"/>
          </ac:picMkLst>
        </pc:picChg>
        <pc:picChg chg="add del mod">
          <ac:chgData name="Natthaphon PHILACHAI" userId="974fc6c7-41e4-4e3a-bf3c-b76ce6fa48b4" providerId="ADAL" clId="{387A2F4C-5C31-4C1B-B7AA-DE224A49A38F}" dt="2024-03-29T11:20:51.964" v="460"/>
          <ac:picMkLst>
            <pc:docMk/>
            <pc:sldMk cId="0" sldId="262"/>
            <ac:picMk id="23" creationId="{69637583-4253-5248-2FB7-7271BDB00F51}"/>
          </ac:picMkLst>
        </pc:picChg>
        <pc:picChg chg="add del mod ord">
          <ac:chgData name="Natthaphon PHILACHAI" userId="974fc6c7-41e4-4e3a-bf3c-b76ce6fa48b4" providerId="ADAL" clId="{387A2F4C-5C31-4C1B-B7AA-DE224A49A38F}" dt="2024-03-29T12:14:47.951" v="689"/>
          <ac:picMkLst>
            <pc:docMk/>
            <pc:sldMk cId="0" sldId="262"/>
            <ac:picMk id="26" creationId="{6818ABF3-955F-164C-1026-A0CCC0DFF5BA}"/>
          </ac:picMkLst>
        </pc:picChg>
        <pc:picChg chg="add del mod">
          <ac:chgData name="Natthaphon PHILACHAI" userId="974fc6c7-41e4-4e3a-bf3c-b76ce6fa48b4" providerId="ADAL" clId="{387A2F4C-5C31-4C1B-B7AA-DE224A49A38F}" dt="2024-03-29T12:14:49.805" v="691"/>
          <ac:picMkLst>
            <pc:docMk/>
            <pc:sldMk cId="0" sldId="262"/>
            <ac:picMk id="27" creationId="{152CBFD4-5A9B-B667-60E2-57F2648D0353}"/>
          </ac:picMkLst>
        </pc:picChg>
        <pc:picChg chg="add del mod ord">
          <ac:chgData name="Natthaphon PHILACHAI" userId="974fc6c7-41e4-4e3a-bf3c-b76ce6fa48b4" providerId="ADAL" clId="{387A2F4C-5C31-4C1B-B7AA-DE224A49A38F}" dt="2024-03-29T11:21:45.710" v="461"/>
          <ac:picMkLst>
            <pc:docMk/>
            <pc:sldMk cId="0" sldId="262"/>
            <ac:picMk id="27" creationId="{2A95F3C3-54E6-1185-CC0A-BEAE32F451B8}"/>
          </ac:picMkLst>
        </pc:picChg>
        <pc:picChg chg="add del mod">
          <ac:chgData name="Natthaphon PHILACHAI" userId="974fc6c7-41e4-4e3a-bf3c-b76ce6fa48b4" providerId="ADAL" clId="{387A2F4C-5C31-4C1B-B7AA-DE224A49A38F}" dt="2024-03-29T11:22:05.404" v="471"/>
          <ac:picMkLst>
            <pc:docMk/>
            <pc:sldMk cId="0" sldId="262"/>
            <ac:picMk id="28" creationId="{03744FCB-D2A2-D792-8D47-8C88E869095E}"/>
          </ac:picMkLst>
        </pc:picChg>
        <pc:picChg chg="add del mod ord">
          <ac:chgData name="Natthaphon PHILACHAI" userId="974fc6c7-41e4-4e3a-bf3c-b76ce6fa48b4" providerId="ADAL" clId="{387A2F4C-5C31-4C1B-B7AA-DE224A49A38F}" dt="2024-03-29T12:15:10.962" v="692"/>
          <ac:picMkLst>
            <pc:docMk/>
            <pc:sldMk cId="0" sldId="262"/>
            <ac:picMk id="30" creationId="{2FA65CF9-1619-1158-4675-CB8A701B2E36}"/>
          </ac:picMkLst>
        </pc:picChg>
        <pc:picChg chg="add del mod">
          <ac:chgData name="Natthaphon PHILACHAI" userId="974fc6c7-41e4-4e3a-bf3c-b76ce6fa48b4" providerId="ADAL" clId="{387A2F4C-5C31-4C1B-B7AA-DE224A49A38F}" dt="2024-03-29T12:15:28.811" v="694"/>
          <ac:picMkLst>
            <pc:docMk/>
            <pc:sldMk cId="0" sldId="262"/>
            <ac:picMk id="31" creationId="{2F5DA330-4144-809C-6CDB-F0A6A89E60D7}"/>
          </ac:picMkLst>
        </pc:picChg>
        <pc:picChg chg="add del mod ord">
          <ac:chgData name="Natthaphon PHILACHAI" userId="974fc6c7-41e4-4e3a-bf3c-b76ce6fa48b4" providerId="ADAL" clId="{387A2F4C-5C31-4C1B-B7AA-DE224A49A38F}" dt="2024-03-29T11:22:53.509" v="472"/>
          <ac:picMkLst>
            <pc:docMk/>
            <pc:sldMk cId="0" sldId="262"/>
            <ac:picMk id="32" creationId="{5FAC3B17-3A33-C485-E1D5-63398F63F635}"/>
          </ac:picMkLst>
        </pc:picChg>
        <pc:picChg chg="add del mod">
          <ac:chgData name="Natthaphon PHILACHAI" userId="974fc6c7-41e4-4e3a-bf3c-b76ce6fa48b4" providerId="ADAL" clId="{387A2F4C-5C31-4C1B-B7AA-DE224A49A38F}" dt="2024-03-29T11:23:27.969" v="474"/>
          <ac:picMkLst>
            <pc:docMk/>
            <pc:sldMk cId="0" sldId="262"/>
            <ac:picMk id="33" creationId="{6B0AD8F4-1153-EEB3-2A5F-32B2184CF36D}"/>
          </ac:picMkLst>
        </pc:picChg>
        <pc:picChg chg="add del mod ord">
          <ac:chgData name="Natthaphon PHILACHAI" userId="974fc6c7-41e4-4e3a-bf3c-b76ce6fa48b4" providerId="ADAL" clId="{387A2F4C-5C31-4C1B-B7AA-DE224A49A38F}" dt="2024-03-29T12:15:49.805" v="695"/>
          <ac:picMkLst>
            <pc:docMk/>
            <pc:sldMk cId="0" sldId="262"/>
            <ac:picMk id="35" creationId="{530A6181-9582-007D-0533-EA0B832E973C}"/>
          </ac:picMkLst>
        </pc:picChg>
        <pc:picChg chg="add mod">
          <ac:chgData name="Natthaphon PHILACHAI" userId="974fc6c7-41e4-4e3a-bf3c-b76ce6fa48b4" providerId="ADAL" clId="{387A2F4C-5C31-4C1B-B7AA-DE224A49A38F}" dt="2024-03-29T12:15:49.805" v="695"/>
          <ac:picMkLst>
            <pc:docMk/>
            <pc:sldMk cId="0" sldId="262"/>
            <ac:picMk id="36" creationId="{5372911F-D401-A851-621A-B985EF3098BF}"/>
          </ac:picMkLst>
        </pc:picChg>
        <pc:picChg chg="add del mod ord">
          <ac:chgData name="Natthaphon PHILACHAI" userId="974fc6c7-41e4-4e3a-bf3c-b76ce6fa48b4" providerId="ADAL" clId="{387A2F4C-5C31-4C1B-B7AA-DE224A49A38F}" dt="2024-03-29T11:25:20.984" v="478"/>
          <ac:picMkLst>
            <pc:docMk/>
            <pc:sldMk cId="0" sldId="262"/>
            <ac:picMk id="38" creationId="{73E8004E-AE6B-C4DA-709E-6053C4ACEDD3}"/>
          </ac:picMkLst>
        </pc:picChg>
        <pc:picChg chg="add del mod">
          <ac:chgData name="Natthaphon PHILACHAI" userId="974fc6c7-41e4-4e3a-bf3c-b76ce6fa48b4" providerId="ADAL" clId="{387A2F4C-5C31-4C1B-B7AA-DE224A49A38F}" dt="2024-03-29T11:24:45.497" v="477"/>
          <ac:picMkLst>
            <pc:docMk/>
            <pc:sldMk cId="0" sldId="262"/>
            <ac:picMk id="39" creationId="{FFD11EA6-9A73-E86D-B0E2-64889B3FCA2A}"/>
          </ac:picMkLst>
        </pc:picChg>
        <pc:picChg chg="add mod ord">
          <ac:chgData name="Natthaphon PHILACHAI" userId="974fc6c7-41e4-4e3a-bf3c-b76ce6fa48b4" providerId="ADAL" clId="{387A2F4C-5C31-4C1B-B7AA-DE224A49A38F}" dt="2024-03-29T11:24:45.219" v="476" actId="34307"/>
          <ac:picMkLst>
            <pc:docMk/>
            <pc:sldMk cId="0" sldId="262"/>
            <ac:picMk id="44" creationId="{C20E5F78-B921-BA4D-74E0-6CA5EB5561B6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1:33:36.284" v="512"/>
        <pc:sldMkLst>
          <pc:docMk/>
          <pc:sldMk cId="0" sldId="263"/>
        </pc:sldMkLst>
        <pc:spChg chg="mod">
          <ac:chgData name="Natthaphon PHILACHAI" userId="974fc6c7-41e4-4e3a-bf3c-b76ce6fa48b4" providerId="ADAL" clId="{387A2F4C-5C31-4C1B-B7AA-DE224A49A38F}" dt="2024-03-29T11:26:42.711" v="483" actId="113"/>
          <ac:spMkLst>
            <pc:docMk/>
            <pc:sldMk cId="0" sldId="263"/>
            <ac:spMk id="6" creationId="{00000000-0000-0000-0000-000000000000}"/>
          </ac:spMkLst>
        </pc:spChg>
        <pc:spChg chg="mod">
          <ac:chgData name="Natthaphon PHILACHAI" userId="974fc6c7-41e4-4e3a-bf3c-b76ce6fa48b4" providerId="ADAL" clId="{387A2F4C-5C31-4C1B-B7AA-DE224A49A38F}" dt="2024-03-29T11:27:00.812" v="485" actId="14100"/>
          <ac:spMkLst>
            <pc:docMk/>
            <pc:sldMk cId="0" sldId="263"/>
            <ac:spMk id="14" creationId="{00000000-0000-0000-0000-000000000000}"/>
          </ac:spMkLst>
        </pc:spChg>
        <pc:picChg chg="add del mod">
          <ac:chgData name="Natthaphon PHILACHAI" userId="974fc6c7-41e4-4e3a-bf3c-b76ce6fa48b4" providerId="ADAL" clId="{387A2F4C-5C31-4C1B-B7AA-DE224A49A38F}" dt="2024-03-29T11:28:44.352" v="494"/>
          <ac:picMkLst>
            <pc:docMk/>
            <pc:sldMk cId="0" sldId="263"/>
            <ac:picMk id="29" creationId="{FA6533CA-211D-520B-D07A-43F3F7DE2091}"/>
          </ac:picMkLst>
        </pc:picChg>
        <pc:picChg chg="add del mod ord">
          <ac:chgData name="Natthaphon PHILACHAI" userId="974fc6c7-41e4-4e3a-bf3c-b76ce6fa48b4" providerId="ADAL" clId="{387A2F4C-5C31-4C1B-B7AA-DE224A49A38F}" dt="2024-03-29T11:28:52.006" v="495"/>
          <ac:picMkLst>
            <pc:docMk/>
            <pc:sldMk cId="0" sldId="263"/>
            <ac:picMk id="32" creationId="{7513BA7F-0249-689A-5D8C-BB2ED0D3472F}"/>
          </ac:picMkLst>
        </pc:picChg>
        <pc:picChg chg="add del mod">
          <ac:chgData name="Natthaphon PHILACHAI" userId="974fc6c7-41e4-4e3a-bf3c-b76ce6fa48b4" providerId="ADAL" clId="{387A2F4C-5C31-4C1B-B7AA-DE224A49A38F}" dt="2024-03-29T11:28:53.868" v="497"/>
          <ac:picMkLst>
            <pc:docMk/>
            <pc:sldMk cId="0" sldId="263"/>
            <ac:picMk id="33" creationId="{DB5824F8-1C61-3902-B899-7F460751E8FA}"/>
          </ac:picMkLst>
        </pc:picChg>
        <pc:picChg chg="add del mod ord">
          <ac:chgData name="Natthaphon PHILACHAI" userId="974fc6c7-41e4-4e3a-bf3c-b76ce6fa48b4" providerId="ADAL" clId="{387A2F4C-5C31-4C1B-B7AA-DE224A49A38F}" dt="2024-03-29T11:29:32.729" v="498"/>
          <ac:picMkLst>
            <pc:docMk/>
            <pc:sldMk cId="0" sldId="263"/>
            <ac:picMk id="36" creationId="{FF70D717-6002-BF9D-7E12-AC0B96841B8C}"/>
          </ac:picMkLst>
        </pc:picChg>
        <pc:picChg chg="add del mod">
          <ac:chgData name="Natthaphon PHILACHAI" userId="974fc6c7-41e4-4e3a-bf3c-b76ce6fa48b4" providerId="ADAL" clId="{387A2F4C-5C31-4C1B-B7AA-DE224A49A38F}" dt="2024-03-29T11:29:34.723" v="500"/>
          <ac:picMkLst>
            <pc:docMk/>
            <pc:sldMk cId="0" sldId="263"/>
            <ac:picMk id="37" creationId="{1036C167-8224-AAF9-C084-5B23AB46F9AA}"/>
          </ac:picMkLst>
        </pc:picChg>
        <pc:picChg chg="add del mod ord">
          <ac:chgData name="Natthaphon PHILACHAI" userId="974fc6c7-41e4-4e3a-bf3c-b76ce6fa48b4" providerId="ADAL" clId="{387A2F4C-5C31-4C1B-B7AA-DE224A49A38F}" dt="2024-03-29T11:32:33.245" v="504"/>
          <ac:picMkLst>
            <pc:docMk/>
            <pc:sldMk cId="0" sldId="263"/>
            <ac:picMk id="40" creationId="{D9230657-DF23-9C3C-98E0-0F9D7D2FA4FA}"/>
          </ac:picMkLst>
        </pc:picChg>
        <pc:picChg chg="add del mod">
          <ac:chgData name="Natthaphon PHILACHAI" userId="974fc6c7-41e4-4e3a-bf3c-b76ce6fa48b4" providerId="ADAL" clId="{387A2F4C-5C31-4C1B-B7AA-DE224A49A38F}" dt="2024-03-29T11:31:36.637" v="503"/>
          <ac:picMkLst>
            <pc:docMk/>
            <pc:sldMk cId="0" sldId="263"/>
            <ac:picMk id="41" creationId="{016B2BCF-EBBA-2887-FB06-3816F8CC5214}"/>
          </ac:picMkLst>
        </pc:picChg>
        <pc:picChg chg="add del mod ord">
          <ac:chgData name="Natthaphon PHILACHAI" userId="974fc6c7-41e4-4e3a-bf3c-b76ce6fa48b4" providerId="ADAL" clId="{387A2F4C-5C31-4C1B-B7AA-DE224A49A38F}" dt="2024-03-29T11:32:33.245" v="504"/>
          <ac:picMkLst>
            <pc:docMk/>
            <pc:sldMk cId="0" sldId="263"/>
            <ac:picMk id="47" creationId="{197F48A1-897D-E41F-A02F-0FDB7E5504F4}"/>
          </ac:picMkLst>
        </pc:picChg>
        <pc:picChg chg="add del mod">
          <ac:chgData name="Natthaphon PHILACHAI" userId="974fc6c7-41e4-4e3a-bf3c-b76ce6fa48b4" providerId="ADAL" clId="{387A2F4C-5C31-4C1B-B7AA-DE224A49A38F}" dt="2024-03-29T11:32:46.997" v="507"/>
          <ac:picMkLst>
            <pc:docMk/>
            <pc:sldMk cId="0" sldId="263"/>
            <ac:picMk id="48" creationId="{BDC2CC6E-C980-9126-E89B-525949721A95}"/>
          </ac:picMkLst>
        </pc:picChg>
        <pc:picChg chg="add del mod">
          <ac:chgData name="Natthaphon PHILACHAI" userId="974fc6c7-41e4-4e3a-bf3c-b76ce6fa48b4" providerId="ADAL" clId="{387A2F4C-5C31-4C1B-B7AA-DE224A49A38F}" dt="2024-03-29T11:32:46.997" v="507"/>
          <ac:picMkLst>
            <pc:docMk/>
            <pc:sldMk cId="0" sldId="263"/>
            <ac:picMk id="49" creationId="{ECEEB0F7-14EA-16C1-93EE-DA9FBFF3E2E7}"/>
          </ac:picMkLst>
        </pc:picChg>
        <pc:picChg chg="add del mod ord">
          <ac:chgData name="Natthaphon PHILACHAI" userId="974fc6c7-41e4-4e3a-bf3c-b76ce6fa48b4" providerId="ADAL" clId="{387A2F4C-5C31-4C1B-B7AA-DE224A49A38F}" dt="2024-03-29T11:32:52.660" v="508"/>
          <ac:picMkLst>
            <pc:docMk/>
            <pc:sldMk cId="0" sldId="263"/>
            <ac:picMk id="56" creationId="{E55671DF-2976-546F-E078-37B30559729F}"/>
          </ac:picMkLst>
        </pc:picChg>
        <pc:picChg chg="add del mod ord">
          <ac:chgData name="Natthaphon PHILACHAI" userId="974fc6c7-41e4-4e3a-bf3c-b76ce6fa48b4" providerId="ADAL" clId="{387A2F4C-5C31-4C1B-B7AA-DE224A49A38F}" dt="2024-03-29T11:32:52.660" v="508"/>
          <ac:picMkLst>
            <pc:docMk/>
            <pc:sldMk cId="0" sldId="263"/>
            <ac:picMk id="57" creationId="{5447FF9B-A806-051B-2B18-53AC22C7745D}"/>
          </ac:picMkLst>
        </pc:picChg>
        <pc:picChg chg="add del mod">
          <ac:chgData name="Natthaphon PHILACHAI" userId="974fc6c7-41e4-4e3a-bf3c-b76ce6fa48b4" providerId="ADAL" clId="{387A2F4C-5C31-4C1B-B7AA-DE224A49A38F}" dt="2024-03-29T11:32:54.520" v="511"/>
          <ac:picMkLst>
            <pc:docMk/>
            <pc:sldMk cId="0" sldId="263"/>
            <ac:picMk id="58" creationId="{3E8E8FF7-BF13-A186-EDF1-8C2C288543AD}"/>
          </ac:picMkLst>
        </pc:picChg>
        <pc:picChg chg="add del mod">
          <ac:chgData name="Natthaphon PHILACHAI" userId="974fc6c7-41e4-4e3a-bf3c-b76ce6fa48b4" providerId="ADAL" clId="{387A2F4C-5C31-4C1B-B7AA-DE224A49A38F}" dt="2024-03-29T11:32:54.520" v="511"/>
          <ac:picMkLst>
            <pc:docMk/>
            <pc:sldMk cId="0" sldId="263"/>
            <ac:picMk id="59" creationId="{3AFB1FEE-D0EC-FEBD-4A2F-6A1743CF07C7}"/>
          </ac:picMkLst>
        </pc:picChg>
        <pc:picChg chg="add del mod ord">
          <ac:chgData name="Natthaphon PHILACHAI" userId="974fc6c7-41e4-4e3a-bf3c-b76ce6fa48b4" providerId="ADAL" clId="{387A2F4C-5C31-4C1B-B7AA-DE224A49A38F}" dt="2024-03-29T11:33:36.284" v="512"/>
          <ac:picMkLst>
            <pc:docMk/>
            <pc:sldMk cId="0" sldId="263"/>
            <ac:picMk id="64" creationId="{774F1B8A-5F14-C715-D2D6-29AA3334281E}"/>
          </ac:picMkLst>
        </pc:picChg>
        <pc:picChg chg="add del mod ord">
          <ac:chgData name="Natthaphon PHILACHAI" userId="974fc6c7-41e4-4e3a-bf3c-b76ce6fa48b4" providerId="ADAL" clId="{387A2F4C-5C31-4C1B-B7AA-DE224A49A38F}" dt="2024-03-29T11:33:36.284" v="512"/>
          <ac:picMkLst>
            <pc:docMk/>
            <pc:sldMk cId="0" sldId="263"/>
            <ac:picMk id="65" creationId="{55C682D3-2F0D-6CBC-4CD4-F8B4F3ECCCDB}"/>
          </ac:picMkLst>
        </pc:picChg>
        <pc:picChg chg="add mod">
          <ac:chgData name="Natthaphon PHILACHAI" userId="974fc6c7-41e4-4e3a-bf3c-b76ce6fa48b4" providerId="ADAL" clId="{387A2F4C-5C31-4C1B-B7AA-DE224A49A38F}" dt="2024-03-29T11:33:36.284" v="512"/>
          <ac:picMkLst>
            <pc:docMk/>
            <pc:sldMk cId="0" sldId="263"/>
            <ac:picMk id="66" creationId="{51FFB0F2-667D-E553-D0FE-6D56AA7230BD}"/>
          </ac:picMkLst>
        </pc:picChg>
        <pc:picChg chg="add mod">
          <ac:chgData name="Natthaphon PHILACHAI" userId="974fc6c7-41e4-4e3a-bf3c-b76ce6fa48b4" providerId="ADAL" clId="{387A2F4C-5C31-4C1B-B7AA-DE224A49A38F}" dt="2024-03-29T11:33:36.284" v="512"/>
          <ac:picMkLst>
            <pc:docMk/>
            <pc:sldMk cId="0" sldId="263"/>
            <ac:picMk id="67" creationId="{7450BCBD-AD9C-AAD9-E58C-BCF04B753A8B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2:16:53.119" v="698"/>
        <pc:sldMkLst>
          <pc:docMk/>
          <pc:sldMk cId="0" sldId="264"/>
        </pc:sldMkLst>
        <pc:spChg chg="mod">
          <ac:chgData name="Natthaphon PHILACHAI" userId="974fc6c7-41e4-4e3a-bf3c-b76ce6fa48b4" providerId="ADAL" clId="{387A2F4C-5C31-4C1B-B7AA-DE224A49A38F}" dt="2024-03-29T11:37:04.168" v="540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Natthaphon PHILACHAI" userId="974fc6c7-41e4-4e3a-bf3c-b76ce6fa48b4" providerId="ADAL" clId="{387A2F4C-5C31-4C1B-B7AA-DE224A49A38F}" dt="2024-03-29T11:37:06.594" v="542" actId="1076"/>
          <ac:spMkLst>
            <pc:docMk/>
            <pc:sldMk cId="0" sldId="264"/>
            <ac:spMk id="13" creationId="{00000000-0000-0000-0000-000000000000}"/>
          </ac:spMkLst>
        </pc:spChg>
        <pc:spChg chg="add del">
          <ac:chgData name="Natthaphon PHILACHAI" userId="974fc6c7-41e4-4e3a-bf3c-b76ce6fa48b4" providerId="ADAL" clId="{387A2F4C-5C31-4C1B-B7AA-DE224A49A38F}" dt="2024-03-29T11:36:47.751" v="521" actId="22"/>
          <ac:spMkLst>
            <pc:docMk/>
            <pc:sldMk cId="0" sldId="264"/>
            <ac:spMk id="27" creationId="{777025CD-AF22-F11D-0A54-65DF5BA6449C}"/>
          </ac:spMkLst>
        </pc:spChg>
        <pc:spChg chg="add mod">
          <ac:chgData name="Natthaphon PHILACHAI" userId="974fc6c7-41e4-4e3a-bf3c-b76ce6fa48b4" providerId="ADAL" clId="{387A2F4C-5C31-4C1B-B7AA-DE224A49A38F}" dt="2024-03-29T11:37:12.172" v="544" actId="14100"/>
          <ac:spMkLst>
            <pc:docMk/>
            <pc:sldMk cId="0" sldId="264"/>
            <ac:spMk id="28" creationId="{B274DF90-88FF-BE4D-7C6F-10DBF7773937}"/>
          </ac:spMkLst>
        </pc:spChg>
        <pc:picChg chg="add del mod">
          <ac:chgData name="Natthaphon PHILACHAI" userId="974fc6c7-41e4-4e3a-bf3c-b76ce6fa48b4" providerId="ADAL" clId="{387A2F4C-5C31-4C1B-B7AA-DE224A49A38F}" dt="2024-03-29T12:16:30.266" v="697"/>
          <ac:picMkLst>
            <pc:docMk/>
            <pc:sldMk cId="0" sldId="264"/>
            <ac:picMk id="22" creationId="{955E49A5-6BA5-F07A-A590-AC01DD176FF4}"/>
          </ac:picMkLst>
        </pc:picChg>
        <pc:picChg chg="add del mod ord">
          <ac:chgData name="Natthaphon PHILACHAI" userId="974fc6c7-41e4-4e3a-bf3c-b76ce6fa48b4" providerId="ADAL" clId="{387A2F4C-5C31-4C1B-B7AA-DE224A49A38F}" dt="2024-03-29T12:16:53.119" v="698"/>
          <ac:picMkLst>
            <pc:docMk/>
            <pc:sldMk cId="0" sldId="264"/>
            <ac:picMk id="33" creationId="{FF5A5DC9-2C5C-3969-712D-67C2404EE87C}"/>
          </ac:picMkLst>
        </pc:picChg>
        <pc:picChg chg="add mod">
          <ac:chgData name="Natthaphon PHILACHAI" userId="974fc6c7-41e4-4e3a-bf3c-b76ce6fa48b4" providerId="ADAL" clId="{387A2F4C-5C31-4C1B-B7AA-DE224A49A38F}" dt="2024-03-29T12:16:53.119" v="698"/>
          <ac:picMkLst>
            <pc:docMk/>
            <pc:sldMk cId="0" sldId="264"/>
            <ac:picMk id="34" creationId="{EFD875CB-D936-D60D-2CBD-61B678E537FB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1:42:13.172" v="604"/>
        <pc:sldMkLst>
          <pc:docMk/>
          <pc:sldMk cId="0" sldId="265"/>
        </pc:sldMkLst>
        <pc:spChg chg="mod">
          <ac:chgData name="Natthaphon PHILACHAI" userId="974fc6c7-41e4-4e3a-bf3c-b76ce6fa48b4" providerId="ADAL" clId="{387A2F4C-5C31-4C1B-B7AA-DE224A49A38F}" dt="2024-03-29T11:39:40.832" v="574" actId="20577"/>
          <ac:spMkLst>
            <pc:docMk/>
            <pc:sldMk cId="0" sldId="265"/>
            <ac:spMk id="9" creationId="{00000000-0000-0000-0000-000000000000}"/>
          </ac:spMkLst>
        </pc:spChg>
        <pc:spChg chg="mod">
          <ac:chgData name="Natthaphon PHILACHAI" userId="974fc6c7-41e4-4e3a-bf3c-b76ce6fa48b4" providerId="ADAL" clId="{387A2F4C-5C31-4C1B-B7AA-DE224A49A38F}" dt="2024-03-29T11:39:47.228" v="577" actId="113"/>
          <ac:spMkLst>
            <pc:docMk/>
            <pc:sldMk cId="0" sldId="265"/>
            <ac:spMk id="11" creationId="{00000000-0000-0000-0000-000000000000}"/>
          </ac:spMkLst>
        </pc:spChg>
        <pc:picChg chg="add del mod">
          <ac:chgData name="Natthaphon PHILACHAI" userId="974fc6c7-41e4-4e3a-bf3c-b76ce6fa48b4" providerId="ADAL" clId="{387A2F4C-5C31-4C1B-B7AA-DE224A49A38F}" dt="2024-03-29T11:40:37.296" v="580"/>
          <ac:picMkLst>
            <pc:docMk/>
            <pc:sldMk cId="0" sldId="265"/>
            <ac:picMk id="18" creationId="{D43C403A-1A4D-09F8-EFC4-3BEBE93B4A3C}"/>
          </ac:picMkLst>
        </pc:picChg>
        <pc:picChg chg="add del mod ord">
          <ac:chgData name="Natthaphon PHILACHAI" userId="974fc6c7-41e4-4e3a-bf3c-b76ce6fa48b4" providerId="ADAL" clId="{387A2F4C-5C31-4C1B-B7AA-DE224A49A38F}" dt="2024-03-29T11:40:52.456" v="581"/>
          <ac:picMkLst>
            <pc:docMk/>
            <pc:sldMk cId="0" sldId="265"/>
            <ac:picMk id="22" creationId="{93E18E7E-A854-01CD-1718-FB4E652009DF}"/>
          </ac:picMkLst>
        </pc:picChg>
        <pc:picChg chg="add del mod">
          <ac:chgData name="Natthaphon PHILACHAI" userId="974fc6c7-41e4-4e3a-bf3c-b76ce6fa48b4" providerId="ADAL" clId="{387A2F4C-5C31-4C1B-B7AA-DE224A49A38F}" dt="2024-03-29T11:41:51.684" v="603"/>
          <ac:picMkLst>
            <pc:docMk/>
            <pc:sldMk cId="0" sldId="265"/>
            <ac:picMk id="23" creationId="{E5261FEC-7765-89F4-8807-4412539D5573}"/>
          </ac:picMkLst>
        </pc:picChg>
        <pc:picChg chg="add del mod ord">
          <ac:chgData name="Natthaphon PHILACHAI" userId="974fc6c7-41e4-4e3a-bf3c-b76ce6fa48b4" providerId="ADAL" clId="{387A2F4C-5C31-4C1B-B7AA-DE224A49A38F}" dt="2024-03-29T11:42:13.172" v="604"/>
          <ac:picMkLst>
            <pc:docMk/>
            <pc:sldMk cId="0" sldId="265"/>
            <ac:picMk id="28" creationId="{05C8727A-A9A1-8D28-EC81-E0E378C26105}"/>
          </ac:picMkLst>
        </pc:picChg>
        <pc:picChg chg="add mod">
          <ac:chgData name="Natthaphon PHILACHAI" userId="974fc6c7-41e4-4e3a-bf3c-b76ce6fa48b4" providerId="ADAL" clId="{387A2F4C-5C31-4C1B-B7AA-DE224A49A38F}" dt="2024-03-29T11:42:13.172" v="604"/>
          <ac:picMkLst>
            <pc:docMk/>
            <pc:sldMk cId="0" sldId="265"/>
            <ac:picMk id="29" creationId="{C8AAAE95-D074-CA86-B757-A8AEC6309B65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1:47:22.544" v="621"/>
        <pc:sldMkLst>
          <pc:docMk/>
          <pc:sldMk cId="0" sldId="266"/>
        </pc:sldMkLst>
        <pc:picChg chg="add mod">
          <ac:chgData name="Natthaphon PHILACHAI" userId="974fc6c7-41e4-4e3a-bf3c-b76ce6fa48b4" providerId="ADAL" clId="{387A2F4C-5C31-4C1B-B7AA-DE224A49A38F}" dt="2024-03-29T11:47:22.544" v="621"/>
          <ac:picMkLst>
            <pc:docMk/>
            <pc:sldMk cId="0" sldId="266"/>
            <ac:picMk id="15" creationId="{6F0ED733-B537-7657-96CB-356D9728E89D}"/>
          </ac:picMkLst>
        </pc:picChg>
        <pc:picChg chg="add del mod">
          <ac:chgData name="Natthaphon PHILACHAI" userId="974fc6c7-41e4-4e3a-bf3c-b76ce6fa48b4" providerId="ADAL" clId="{387A2F4C-5C31-4C1B-B7AA-DE224A49A38F}" dt="2024-03-29T11:43:35.769" v="607"/>
          <ac:picMkLst>
            <pc:docMk/>
            <pc:sldMk cId="0" sldId="266"/>
            <ac:picMk id="21" creationId="{921696D5-D14D-2925-F02E-0448B1D80776}"/>
          </ac:picMkLst>
        </pc:picChg>
        <pc:picChg chg="add del mod ord">
          <ac:chgData name="Natthaphon PHILACHAI" userId="974fc6c7-41e4-4e3a-bf3c-b76ce6fa48b4" providerId="ADAL" clId="{387A2F4C-5C31-4C1B-B7AA-DE224A49A38F}" dt="2024-03-29T11:44:05.058" v="608"/>
          <ac:picMkLst>
            <pc:docMk/>
            <pc:sldMk cId="0" sldId="266"/>
            <ac:picMk id="24" creationId="{98B7952E-0561-F996-9AF1-044134532EC3}"/>
          </ac:picMkLst>
        </pc:picChg>
        <pc:picChg chg="add del mod">
          <ac:chgData name="Natthaphon PHILACHAI" userId="974fc6c7-41e4-4e3a-bf3c-b76ce6fa48b4" providerId="ADAL" clId="{387A2F4C-5C31-4C1B-B7AA-DE224A49A38F}" dt="2024-03-29T11:44:37.390" v="610"/>
          <ac:picMkLst>
            <pc:docMk/>
            <pc:sldMk cId="0" sldId="266"/>
            <ac:picMk id="25" creationId="{057A100C-3B30-DFE4-F2BB-790B3312EFE4}"/>
          </ac:picMkLst>
        </pc:picChg>
        <pc:picChg chg="add del mod ord">
          <ac:chgData name="Natthaphon PHILACHAI" userId="974fc6c7-41e4-4e3a-bf3c-b76ce6fa48b4" providerId="ADAL" clId="{387A2F4C-5C31-4C1B-B7AA-DE224A49A38F}" dt="2024-03-29T11:45:01.481" v="611"/>
          <ac:picMkLst>
            <pc:docMk/>
            <pc:sldMk cId="0" sldId="266"/>
            <ac:picMk id="30" creationId="{A14AD8AC-0AD0-FFA3-FEB9-62AE2DA66D2D}"/>
          </ac:picMkLst>
        </pc:picChg>
        <pc:picChg chg="add del mod">
          <ac:chgData name="Natthaphon PHILACHAI" userId="974fc6c7-41e4-4e3a-bf3c-b76ce6fa48b4" providerId="ADAL" clId="{387A2F4C-5C31-4C1B-B7AA-DE224A49A38F}" dt="2024-03-29T11:45:30.744" v="613"/>
          <ac:picMkLst>
            <pc:docMk/>
            <pc:sldMk cId="0" sldId="266"/>
            <ac:picMk id="31" creationId="{15BFD8BE-B891-18E1-993C-A4D020F7CB60}"/>
          </ac:picMkLst>
        </pc:picChg>
        <pc:picChg chg="add del mod ord">
          <ac:chgData name="Natthaphon PHILACHAI" userId="974fc6c7-41e4-4e3a-bf3c-b76ce6fa48b4" providerId="ADAL" clId="{387A2F4C-5C31-4C1B-B7AA-DE224A49A38F}" dt="2024-03-29T11:47:22.544" v="621"/>
          <ac:picMkLst>
            <pc:docMk/>
            <pc:sldMk cId="0" sldId="266"/>
            <ac:picMk id="36" creationId="{51CF288D-E10F-C9D7-5E20-8248616D8D55}"/>
          </ac:picMkLst>
        </pc:picChg>
        <pc:picChg chg="add del mod">
          <ac:chgData name="Natthaphon PHILACHAI" userId="974fc6c7-41e4-4e3a-bf3c-b76ce6fa48b4" providerId="ADAL" clId="{387A2F4C-5C31-4C1B-B7AA-DE224A49A38F}" dt="2024-03-29T11:46:08.681" v="616"/>
          <ac:picMkLst>
            <pc:docMk/>
            <pc:sldMk cId="0" sldId="266"/>
            <ac:picMk id="37" creationId="{5A51E3D4-540C-ADDD-B95B-38A77E74FBA8}"/>
          </ac:picMkLst>
        </pc:picChg>
        <pc:picChg chg="add del mod ord">
          <ac:chgData name="Natthaphon PHILACHAI" userId="974fc6c7-41e4-4e3a-bf3c-b76ce6fa48b4" providerId="ADAL" clId="{387A2F4C-5C31-4C1B-B7AA-DE224A49A38F}" dt="2024-03-29T11:46:18.205" v="617"/>
          <ac:picMkLst>
            <pc:docMk/>
            <pc:sldMk cId="0" sldId="266"/>
            <ac:picMk id="41" creationId="{47E10574-6A87-C0E1-5CAA-BDE717CCC494}"/>
          </ac:picMkLst>
        </pc:picChg>
        <pc:picChg chg="add del mod">
          <ac:chgData name="Natthaphon PHILACHAI" userId="974fc6c7-41e4-4e3a-bf3c-b76ce6fa48b4" providerId="ADAL" clId="{387A2F4C-5C31-4C1B-B7AA-DE224A49A38F}" dt="2024-03-29T11:46:19.779" v="619"/>
          <ac:picMkLst>
            <pc:docMk/>
            <pc:sldMk cId="0" sldId="266"/>
            <ac:picMk id="42" creationId="{C35AD823-C43B-7622-DF97-662CE4A71AEE}"/>
          </ac:picMkLst>
        </pc:picChg>
        <pc:picChg chg="add del mod ord">
          <ac:chgData name="Natthaphon PHILACHAI" userId="974fc6c7-41e4-4e3a-bf3c-b76ce6fa48b4" providerId="ADAL" clId="{387A2F4C-5C31-4C1B-B7AA-DE224A49A38F}" dt="2024-03-29T11:46:45.917" v="620"/>
          <ac:picMkLst>
            <pc:docMk/>
            <pc:sldMk cId="0" sldId="266"/>
            <ac:picMk id="45" creationId="{24B214A2-7AED-3350-0C92-C615C5DBFE16}"/>
          </ac:picMkLst>
        </pc:picChg>
        <pc:picChg chg="add mod">
          <ac:chgData name="Natthaphon PHILACHAI" userId="974fc6c7-41e4-4e3a-bf3c-b76ce6fa48b4" providerId="ADAL" clId="{387A2F4C-5C31-4C1B-B7AA-DE224A49A38F}" dt="2024-03-29T11:46:45.917" v="620"/>
          <ac:picMkLst>
            <pc:docMk/>
            <pc:sldMk cId="0" sldId="266"/>
            <ac:picMk id="46" creationId="{BDE01459-260F-E84E-7B9C-0B4286A26AD8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2:18:56.920" v="704"/>
        <pc:sldMkLst>
          <pc:docMk/>
          <pc:sldMk cId="0" sldId="267"/>
        </pc:sldMkLst>
        <pc:picChg chg="add del mod">
          <ac:chgData name="Natthaphon PHILACHAI" userId="974fc6c7-41e4-4e3a-bf3c-b76ce6fa48b4" providerId="ADAL" clId="{387A2F4C-5C31-4C1B-B7AA-DE224A49A38F}" dt="2024-03-29T11:48:48.078" v="624"/>
          <ac:picMkLst>
            <pc:docMk/>
            <pc:sldMk cId="0" sldId="267"/>
            <ac:picMk id="24" creationId="{E56A7720-45AB-9073-EFD2-8158D80AA056}"/>
          </ac:picMkLst>
        </pc:picChg>
        <pc:picChg chg="add del mod ord">
          <ac:chgData name="Natthaphon PHILACHAI" userId="974fc6c7-41e4-4e3a-bf3c-b76ce6fa48b4" providerId="ADAL" clId="{387A2F4C-5C31-4C1B-B7AA-DE224A49A38F}" dt="2024-03-29T11:49:21.538" v="625"/>
          <ac:picMkLst>
            <pc:docMk/>
            <pc:sldMk cId="0" sldId="267"/>
            <ac:picMk id="28" creationId="{19E2086B-8A37-E876-AAF5-5B33900506B3}"/>
          </ac:picMkLst>
        </pc:picChg>
        <pc:picChg chg="add del mod">
          <ac:chgData name="Natthaphon PHILACHAI" userId="974fc6c7-41e4-4e3a-bf3c-b76ce6fa48b4" providerId="ADAL" clId="{387A2F4C-5C31-4C1B-B7AA-DE224A49A38F}" dt="2024-03-29T12:18:12.156" v="700"/>
          <ac:picMkLst>
            <pc:docMk/>
            <pc:sldMk cId="0" sldId="267"/>
            <ac:picMk id="29" creationId="{6B4BD492-7CEE-A08E-8317-E10C9142B6F5}"/>
          </ac:picMkLst>
        </pc:picChg>
        <pc:picChg chg="add del mod ord">
          <ac:chgData name="Natthaphon PHILACHAI" userId="974fc6c7-41e4-4e3a-bf3c-b76ce6fa48b4" providerId="ADAL" clId="{387A2F4C-5C31-4C1B-B7AA-DE224A49A38F}" dt="2024-03-29T12:18:33.218" v="701"/>
          <ac:picMkLst>
            <pc:docMk/>
            <pc:sldMk cId="0" sldId="267"/>
            <ac:picMk id="39" creationId="{90932207-6A30-D60E-83E4-AE058B896D51}"/>
          </ac:picMkLst>
        </pc:picChg>
        <pc:picChg chg="add del mod">
          <ac:chgData name="Natthaphon PHILACHAI" userId="974fc6c7-41e4-4e3a-bf3c-b76ce6fa48b4" providerId="ADAL" clId="{387A2F4C-5C31-4C1B-B7AA-DE224A49A38F}" dt="2024-03-29T12:18:35.384" v="703"/>
          <ac:picMkLst>
            <pc:docMk/>
            <pc:sldMk cId="0" sldId="267"/>
            <ac:picMk id="40" creationId="{4C45A71C-0701-1B7F-F92F-715E312A1945}"/>
          </ac:picMkLst>
        </pc:picChg>
        <pc:picChg chg="add del mod ord">
          <ac:chgData name="Natthaphon PHILACHAI" userId="974fc6c7-41e4-4e3a-bf3c-b76ce6fa48b4" providerId="ADAL" clId="{387A2F4C-5C31-4C1B-B7AA-DE224A49A38F}" dt="2024-03-29T12:18:56.920" v="704"/>
          <ac:picMkLst>
            <pc:docMk/>
            <pc:sldMk cId="0" sldId="267"/>
            <ac:picMk id="43" creationId="{6E958A9A-8F1A-76E4-31D8-D1AA40647E02}"/>
          </ac:picMkLst>
        </pc:picChg>
        <pc:picChg chg="add mod">
          <ac:chgData name="Natthaphon PHILACHAI" userId="974fc6c7-41e4-4e3a-bf3c-b76ce6fa48b4" providerId="ADAL" clId="{387A2F4C-5C31-4C1B-B7AA-DE224A49A38F}" dt="2024-03-29T12:18:56.920" v="704"/>
          <ac:picMkLst>
            <pc:docMk/>
            <pc:sldMk cId="0" sldId="267"/>
            <ac:picMk id="44" creationId="{A62A3F87-AA36-A966-71C5-07143231FEB6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2:26:40.180" v="724" actId="14100"/>
        <pc:sldMkLst>
          <pc:docMk/>
          <pc:sldMk cId="0" sldId="268"/>
        </pc:sldMkLst>
        <pc:picChg chg="add del mod">
          <ac:chgData name="Natthaphon PHILACHAI" userId="974fc6c7-41e4-4e3a-bf3c-b76ce6fa48b4" providerId="ADAL" clId="{387A2F4C-5C31-4C1B-B7AA-DE224A49A38F}" dt="2024-03-29T12:19:47.616" v="706"/>
          <ac:picMkLst>
            <pc:docMk/>
            <pc:sldMk cId="0" sldId="268"/>
            <ac:picMk id="21" creationId="{AB3B5DEC-2E15-A696-D5DA-AC863CA06A9E}"/>
          </ac:picMkLst>
        </pc:picChg>
        <pc:picChg chg="add del mod ord">
          <ac:chgData name="Natthaphon PHILACHAI" userId="974fc6c7-41e4-4e3a-bf3c-b76ce6fa48b4" providerId="ADAL" clId="{387A2F4C-5C31-4C1B-B7AA-DE224A49A38F}" dt="2024-03-29T12:20:26.148" v="707"/>
          <ac:picMkLst>
            <pc:docMk/>
            <pc:sldMk cId="0" sldId="268"/>
            <ac:picMk id="31" creationId="{E6920BD6-B1B5-5F05-144E-225407EFA8B9}"/>
          </ac:picMkLst>
        </pc:picChg>
        <pc:picChg chg="add mod">
          <ac:chgData name="Natthaphon PHILACHAI" userId="974fc6c7-41e4-4e3a-bf3c-b76ce6fa48b4" providerId="ADAL" clId="{387A2F4C-5C31-4C1B-B7AA-DE224A49A38F}" dt="2024-03-29T12:26:40.180" v="724" actId="14100"/>
          <ac:picMkLst>
            <pc:docMk/>
            <pc:sldMk cId="0" sldId="268"/>
            <ac:picMk id="32" creationId="{C03BD510-B2C6-7AF7-F203-C6D85DB0BFC5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1:57:22.880" v="633"/>
        <pc:sldMkLst>
          <pc:docMk/>
          <pc:sldMk cId="0" sldId="269"/>
        </pc:sldMkLst>
        <pc:picChg chg="add del mod">
          <ac:chgData name="Natthaphon PHILACHAI" userId="974fc6c7-41e4-4e3a-bf3c-b76ce6fa48b4" providerId="ADAL" clId="{387A2F4C-5C31-4C1B-B7AA-DE224A49A38F}" dt="2024-03-29T11:56:51.568" v="629"/>
          <ac:picMkLst>
            <pc:docMk/>
            <pc:sldMk cId="0" sldId="269"/>
            <ac:picMk id="18" creationId="{FE4A6278-3985-8D98-2D7A-6EDA90D6A12B}"/>
          </ac:picMkLst>
        </pc:picChg>
        <pc:picChg chg="add del mod ord">
          <ac:chgData name="Natthaphon PHILACHAI" userId="974fc6c7-41e4-4e3a-bf3c-b76ce6fa48b4" providerId="ADAL" clId="{387A2F4C-5C31-4C1B-B7AA-DE224A49A38F}" dt="2024-03-29T11:56:59.269" v="630"/>
          <ac:picMkLst>
            <pc:docMk/>
            <pc:sldMk cId="0" sldId="269"/>
            <ac:picMk id="21" creationId="{CC6219E5-7792-D9EF-BB87-E75A1E4A0075}"/>
          </ac:picMkLst>
        </pc:picChg>
        <pc:picChg chg="add del mod">
          <ac:chgData name="Natthaphon PHILACHAI" userId="974fc6c7-41e4-4e3a-bf3c-b76ce6fa48b4" providerId="ADAL" clId="{387A2F4C-5C31-4C1B-B7AA-DE224A49A38F}" dt="2024-03-29T11:57:01.032" v="632"/>
          <ac:picMkLst>
            <pc:docMk/>
            <pc:sldMk cId="0" sldId="269"/>
            <ac:picMk id="22" creationId="{117A717F-2294-4D93-5A2C-4FF1B8569885}"/>
          </ac:picMkLst>
        </pc:picChg>
        <pc:picChg chg="add del mod ord">
          <ac:chgData name="Natthaphon PHILACHAI" userId="974fc6c7-41e4-4e3a-bf3c-b76ce6fa48b4" providerId="ADAL" clId="{387A2F4C-5C31-4C1B-B7AA-DE224A49A38F}" dt="2024-03-29T11:57:22.880" v="633"/>
          <ac:picMkLst>
            <pc:docMk/>
            <pc:sldMk cId="0" sldId="269"/>
            <ac:picMk id="25" creationId="{8F1810E8-7692-0C9E-424B-12A6658E86EC}"/>
          </ac:picMkLst>
        </pc:picChg>
        <pc:picChg chg="add mod">
          <ac:chgData name="Natthaphon PHILACHAI" userId="974fc6c7-41e4-4e3a-bf3c-b76ce6fa48b4" providerId="ADAL" clId="{387A2F4C-5C31-4C1B-B7AA-DE224A49A38F}" dt="2024-03-29T11:57:22.880" v="633"/>
          <ac:picMkLst>
            <pc:docMk/>
            <pc:sldMk cId="0" sldId="269"/>
            <ac:picMk id="26" creationId="{F3749103-9840-5567-E97A-6418911FAAB7}"/>
          </ac:picMkLst>
        </pc:picChg>
      </pc:sldChg>
      <pc:sldChg chg="addSp modSp del modTransition modNotesTx">
        <pc:chgData name="Natthaphon PHILACHAI" userId="974fc6c7-41e4-4e3a-bf3c-b76ce6fa48b4" providerId="ADAL" clId="{387A2F4C-5C31-4C1B-B7AA-DE224A49A38F}" dt="2024-03-29T12:20:46.687" v="708" actId="47"/>
        <pc:sldMkLst>
          <pc:docMk/>
          <pc:sldMk cId="0" sldId="270"/>
        </pc:sldMkLst>
        <pc:picChg chg="add mod">
          <ac:chgData name="Natthaphon PHILACHAI" userId="974fc6c7-41e4-4e3a-bf3c-b76ce6fa48b4" providerId="ADAL" clId="{387A2F4C-5C31-4C1B-B7AA-DE224A49A38F}" dt="2024-03-29T11:58:58.432" v="634"/>
          <ac:picMkLst>
            <pc:docMk/>
            <pc:sldMk cId="0" sldId="270"/>
            <ac:picMk id="22" creationId="{AA0950AE-0187-FB54-22B6-48D60C5AF878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2:26:45.965" v="726" actId="1076"/>
        <pc:sldMkLst>
          <pc:docMk/>
          <pc:sldMk cId="0" sldId="271"/>
        </pc:sldMkLst>
        <pc:picChg chg="add del mod">
          <ac:chgData name="Natthaphon PHILACHAI" userId="974fc6c7-41e4-4e3a-bf3c-b76ce6fa48b4" providerId="ADAL" clId="{387A2F4C-5C31-4C1B-B7AA-DE224A49A38F}" dt="2024-03-29T11:59:53.936" v="637"/>
          <ac:picMkLst>
            <pc:docMk/>
            <pc:sldMk cId="0" sldId="271"/>
            <ac:picMk id="31" creationId="{5E52B315-B523-AFC3-799D-320244CC6911}"/>
          </ac:picMkLst>
        </pc:picChg>
        <pc:picChg chg="add del mod ord">
          <ac:chgData name="Natthaphon PHILACHAI" userId="974fc6c7-41e4-4e3a-bf3c-b76ce6fa48b4" providerId="ADAL" clId="{387A2F4C-5C31-4C1B-B7AA-DE224A49A38F}" dt="2024-03-29T12:00:10.459" v="638"/>
          <ac:picMkLst>
            <pc:docMk/>
            <pc:sldMk cId="0" sldId="271"/>
            <ac:picMk id="34" creationId="{18A70D70-681A-4FCB-B96D-916796633B21}"/>
          </ac:picMkLst>
        </pc:picChg>
        <pc:picChg chg="add del mod">
          <ac:chgData name="Natthaphon PHILACHAI" userId="974fc6c7-41e4-4e3a-bf3c-b76ce6fa48b4" providerId="ADAL" clId="{387A2F4C-5C31-4C1B-B7AA-DE224A49A38F}" dt="2024-03-29T12:00:30.860" v="640"/>
          <ac:picMkLst>
            <pc:docMk/>
            <pc:sldMk cId="0" sldId="271"/>
            <ac:picMk id="35" creationId="{4D2C66F1-B492-C0DB-139E-97AA9444E4A3}"/>
          </ac:picMkLst>
        </pc:picChg>
        <pc:picChg chg="add del mod ord">
          <ac:chgData name="Natthaphon PHILACHAI" userId="974fc6c7-41e4-4e3a-bf3c-b76ce6fa48b4" providerId="ADAL" clId="{387A2F4C-5C31-4C1B-B7AA-DE224A49A38F}" dt="2024-03-29T12:00:49.987" v="641"/>
          <ac:picMkLst>
            <pc:docMk/>
            <pc:sldMk cId="0" sldId="271"/>
            <ac:picMk id="40" creationId="{51F4C117-9BE4-6B3F-9A37-977EE254F57C}"/>
          </ac:picMkLst>
        </pc:picChg>
        <pc:picChg chg="add del mod">
          <ac:chgData name="Natthaphon PHILACHAI" userId="974fc6c7-41e4-4e3a-bf3c-b76ce6fa48b4" providerId="ADAL" clId="{387A2F4C-5C31-4C1B-B7AA-DE224A49A38F}" dt="2024-03-29T12:11:14.571" v="673"/>
          <ac:picMkLst>
            <pc:docMk/>
            <pc:sldMk cId="0" sldId="271"/>
            <ac:picMk id="41" creationId="{41309FA8-4F6D-6011-1456-1A5E8025B09E}"/>
          </ac:picMkLst>
        </pc:picChg>
        <pc:picChg chg="add del mod ord">
          <ac:chgData name="Natthaphon PHILACHAI" userId="974fc6c7-41e4-4e3a-bf3c-b76ce6fa48b4" providerId="ADAL" clId="{387A2F4C-5C31-4C1B-B7AA-DE224A49A38F}" dt="2024-03-29T12:11:31.643" v="674"/>
          <ac:picMkLst>
            <pc:docMk/>
            <pc:sldMk cId="0" sldId="271"/>
            <ac:picMk id="49" creationId="{D2DE4575-7FEF-7196-D505-801387F9911B}"/>
          </ac:picMkLst>
        </pc:picChg>
        <pc:picChg chg="add del mod">
          <ac:chgData name="Natthaphon PHILACHAI" userId="974fc6c7-41e4-4e3a-bf3c-b76ce6fa48b4" providerId="ADAL" clId="{387A2F4C-5C31-4C1B-B7AA-DE224A49A38F}" dt="2024-03-29T12:11:42.465" v="676"/>
          <ac:picMkLst>
            <pc:docMk/>
            <pc:sldMk cId="0" sldId="271"/>
            <ac:picMk id="50" creationId="{F0180421-E791-9E16-1618-A3FC4E363F41}"/>
          </ac:picMkLst>
        </pc:picChg>
        <pc:picChg chg="add del mod ord">
          <ac:chgData name="Natthaphon PHILACHAI" userId="974fc6c7-41e4-4e3a-bf3c-b76ce6fa48b4" providerId="ADAL" clId="{387A2F4C-5C31-4C1B-B7AA-DE224A49A38F}" dt="2024-03-29T12:11:52.286" v="677"/>
          <ac:picMkLst>
            <pc:docMk/>
            <pc:sldMk cId="0" sldId="271"/>
            <ac:picMk id="54" creationId="{41BC8CF2-691C-3638-2017-273ECC1D056D}"/>
          </ac:picMkLst>
        </pc:picChg>
        <pc:picChg chg="add del mod">
          <ac:chgData name="Natthaphon PHILACHAI" userId="974fc6c7-41e4-4e3a-bf3c-b76ce6fa48b4" providerId="ADAL" clId="{387A2F4C-5C31-4C1B-B7AA-DE224A49A38F}" dt="2024-03-29T12:11:58.232" v="679"/>
          <ac:picMkLst>
            <pc:docMk/>
            <pc:sldMk cId="0" sldId="271"/>
            <ac:picMk id="55" creationId="{2984D3D0-5E26-0C54-0452-BE2A5C73B38D}"/>
          </ac:picMkLst>
        </pc:picChg>
        <pc:picChg chg="add del mod ord">
          <ac:chgData name="Natthaphon PHILACHAI" userId="974fc6c7-41e4-4e3a-bf3c-b76ce6fa48b4" providerId="ADAL" clId="{387A2F4C-5C31-4C1B-B7AA-DE224A49A38F}" dt="2024-03-29T12:12:09.933" v="680"/>
          <ac:picMkLst>
            <pc:docMk/>
            <pc:sldMk cId="0" sldId="271"/>
            <ac:picMk id="59" creationId="{2AA36A7E-E57F-076B-AD7A-1A791C251FE1}"/>
          </ac:picMkLst>
        </pc:picChg>
        <pc:picChg chg="add mod">
          <ac:chgData name="Natthaphon PHILACHAI" userId="974fc6c7-41e4-4e3a-bf3c-b76ce6fa48b4" providerId="ADAL" clId="{387A2F4C-5C31-4C1B-B7AA-DE224A49A38F}" dt="2024-03-29T12:26:45.965" v="726" actId="1076"/>
          <ac:picMkLst>
            <pc:docMk/>
            <pc:sldMk cId="0" sldId="271"/>
            <ac:picMk id="60" creationId="{B6A903E8-89E3-ECE6-0963-0F5D7D474CBF}"/>
          </ac:picMkLst>
        </pc:picChg>
      </pc:sldChg>
      <pc:sldChg chg="addSp delSp modSp mod modTransition delAnim modAnim modNotesTx">
        <pc:chgData name="Natthaphon PHILACHAI" userId="974fc6c7-41e4-4e3a-bf3c-b76ce6fa48b4" providerId="ADAL" clId="{387A2F4C-5C31-4C1B-B7AA-DE224A49A38F}" dt="2024-03-29T12:36:38.968" v="735" actId="478"/>
        <pc:sldMkLst>
          <pc:docMk/>
          <pc:sldMk cId="0" sldId="272"/>
        </pc:sldMkLst>
        <pc:picChg chg="add del mod">
          <ac:chgData name="Natthaphon PHILACHAI" userId="974fc6c7-41e4-4e3a-bf3c-b76ce6fa48b4" providerId="ADAL" clId="{387A2F4C-5C31-4C1B-B7AA-DE224A49A38F}" dt="2024-03-29T12:12:27.730" v="682"/>
          <ac:picMkLst>
            <pc:docMk/>
            <pc:sldMk cId="0" sldId="272"/>
            <ac:picMk id="26" creationId="{2179201F-C013-5376-64B5-08487FD4CC98}"/>
          </ac:picMkLst>
        </pc:picChg>
        <pc:picChg chg="add del mod ord">
          <ac:chgData name="Natthaphon PHILACHAI" userId="974fc6c7-41e4-4e3a-bf3c-b76ce6fa48b4" providerId="ADAL" clId="{387A2F4C-5C31-4C1B-B7AA-DE224A49A38F}" dt="2024-03-29T12:12:34.120" v="683"/>
          <ac:picMkLst>
            <pc:docMk/>
            <pc:sldMk cId="0" sldId="272"/>
            <ac:picMk id="34" creationId="{6A5601AF-C85C-B9AA-CC80-E15A82D4F4CB}"/>
          </ac:picMkLst>
        </pc:picChg>
        <pc:picChg chg="add del mod">
          <ac:chgData name="Natthaphon PHILACHAI" userId="974fc6c7-41e4-4e3a-bf3c-b76ce6fa48b4" providerId="ADAL" clId="{387A2F4C-5C31-4C1B-B7AA-DE224A49A38F}" dt="2024-03-29T12:36:38.968" v="735" actId="478"/>
          <ac:picMkLst>
            <pc:docMk/>
            <pc:sldMk cId="0" sldId="272"/>
            <ac:picMk id="35" creationId="{5F6B381D-0257-9570-A7F6-9A21EDC072E1}"/>
          </ac:picMkLst>
        </pc:picChg>
      </pc:sldChg>
      <pc:sldChg chg="addSp delSp modSp mod modTransition modAnim modNotesTx">
        <pc:chgData name="Natthaphon PHILACHAI" userId="974fc6c7-41e4-4e3a-bf3c-b76ce6fa48b4" providerId="ADAL" clId="{387A2F4C-5C31-4C1B-B7AA-DE224A49A38F}" dt="2024-03-29T12:27:01.130" v="732" actId="14100"/>
        <pc:sldMkLst>
          <pc:docMk/>
          <pc:sldMk cId="0" sldId="273"/>
        </pc:sldMkLst>
        <pc:picChg chg="add del mod">
          <ac:chgData name="Natthaphon PHILACHAI" userId="974fc6c7-41e4-4e3a-bf3c-b76ce6fa48b4" providerId="ADAL" clId="{387A2F4C-5C31-4C1B-B7AA-DE224A49A38F}" dt="2024-03-29T12:01:45.293" v="645"/>
          <ac:picMkLst>
            <pc:docMk/>
            <pc:sldMk cId="0" sldId="273"/>
            <ac:picMk id="16" creationId="{C75B93A1-5282-D933-8535-492DE3D08779}"/>
          </ac:picMkLst>
        </pc:picChg>
        <pc:picChg chg="add del mod ord">
          <ac:chgData name="Natthaphon PHILACHAI" userId="974fc6c7-41e4-4e3a-bf3c-b76ce6fa48b4" providerId="ADAL" clId="{387A2F4C-5C31-4C1B-B7AA-DE224A49A38F}" dt="2024-03-29T12:02:03.572" v="646"/>
          <ac:picMkLst>
            <pc:docMk/>
            <pc:sldMk cId="0" sldId="273"/>
            <ac:picMk id="20" creationId="{0F05411E-F1ED-8EB3-8EC5-1F8E2DE74AEC}"/>
          </ac:picMkLst>
        </pc:picChg>
        <pc:picChg chg="add del mod">
          <ac:chgData name="Natthaphon PHILACHAI" userId="974fc6c7-41e4-4e3a-bf3c-b76ce6fa48b4" providerId="ADAL" clId="{387A2F4C-5C31-4C1B-B7AA-DE224A49A38F}" dt="2024-03-29T12:02:05.258" v="648"/>
          <ac:picMkLst>
            <pc:docMk/>
            <pc:sldMk cId="0" sldId="273"/>
            <ac:picMk id="21" creationId="{087B1ACB-3D8F-5DB9-2E44-75464E868E1C}"/>
          </ac:picMkLst>
        </pc:picChg>
        <pc:picChg chg="add del mod ord">
          <ac:chgData name="Natthaphon PHILACHAI" userId="974fc6c7-41e4-4e3a-bf3c-b76ce6fa48b4" providerId="ADAL" clId="{387A2F4C-5C31-4C1B-B7AA-DE224A49A38F}" dt="2024-03-29T12:02:13.714" v="649"/>
          <ac:picMkLst>
            <pc:docMk/>
            <pc:sldMk cId="0" sldId="273"/>
            <ac:picMk id="24" creationId="{9E2808FA-06FC-604F-2488-74F42C666C44}"/>
          </ac:picMkLst>
        </pc:picChg>
        <pc:picChg chg="add del mod">
          <ac:chgData name="Natthaphon PHILACHAI" userId="974fc6c7-41e4-4e3a-bf3c-b76ce6fa48b4" providerId="ADAL" clId="{387A2F4C-5C31-4C1B-B7AA-DE224A49A38F}" dt="2024-03-29T12:02:31.279" v="651"/>
          <ac:picMkLst>
            <pc:docMk/>
            <pc:sldMk cId="0" sldId="273"/>
            <ac:picMk id="25" creationId="{8DF5AC1E-D4E5-33F1-A06A-AA2342770A32}"/>
          </ac:picMkLst>
        </pc:picChg>
        <pc:picChg chg="add del mod ord">
          <ac:chgData name="Natthaphon PHILACHAI" userId="974fc6c7-41e4-4e3a-bf3c-b76ce6fa48b4" providerId="ADAL" clId="{387A2F4C-5C31-4C1B-B7AA-DE224A49A38F}" dt="2024-03-29T12:02:44.207" v="652"/>
          <ac:picMkLst>
            <pc:docMk/>
            <pc:sldMk cId="0" sldId="273"/>
            <ac:picMk id="28" creationId="{6BF5A374-FF4C-E4D3-7AC3-A01F00E67873}"/>
          </ac:picMkLst>
        </pc:picChg>
        <pc:picChg chg="add mod">
          <ac:chgData name="Natthaphon PHILACHAI" userId="974fc6c7-41e4-4e3a-bf3c-b76ce6fa48b4" providerId="ADAL" clId="{387A2F4C-5C31-4C1B-B7AA-DE224A49A38F}" dt="2024-03-29T12:27:01.130" v="732" actId="14100"/>
          <ac:picMkLst>
            <pc:docMk/>
            <pc:sldMk cId="0" sldId="273"/>
            <ac:picMk id="29" creationId="{F85D4F12-6517-FA3D-1CDD-401696369E58}"/>
          </ac:picMkLst>
        </pc:picChg>
      </pc:sldChg>
      <pc:sldChg chg="addSp delSp modSp mod modTransition modAnim">
        <pc:chgData name="Natthaphon PHILACHAI" userId="974fc6c7-41e4-4e3a-bf3c-b76ce6fa48b4" providerId="ADAL" clId="{387A2F4C-5C31-4C1B-B7AA-DE224A49A38F}" dt="2024-03-29T12:27:05.020" v="734" actId="1076"/>
        <pc:sldMkLst>
          <pc:docMk/>
          <pc:sldMk cId="0" sldId="274"/>
        </pc:sldMkLst>
        <pc:picChg chg="add del mod">
          <ac:chgData name="Natthaphon PHILACHAI" userId="974fc6c7-41e4-4e3a-bf3c-b76ce6fa48b4" providerId="ADAL" clId="{387A2F4C-5C31-4C1B-B7AA-DE224A49A38F}" dt="2024-03-29T12:03:37.241" v="655"/>
          <ac:picMkLst>
            <pc:docMk/>
            <pc:sldMk cId="0" sldId="274"/>
            <ac:picMk id="38" creationId="{5439571F-ED76-FF1D-AEDF-9801AB6D3DB5}"/>
          </ac:picMkLst>
        </pc:picChg>
        <pc:picChg chg="add del mod ord">
          <ac:chgData name="Natthaphon PHILACHAI" userId="974fc6c7-41e4-4e3a-bf3c-b76ce6fa48b4" providerId="ADAL" clId="{387A2F4C-5C31-4C1B-B7AA-DE224A49A38F}" dt="2024-03-29T12:03:51.091" v="656"/>
          <ac:picMkLst>
            <pc:docMk/>
            <pc:sldMk cId="0" sldId="274"/>
            <ac:picMk id="43" creationId="{3C7A57CC-BD45-ADAD-B086-92A276D578F9}"/>
          </ac:picMkLst>
        </pc:picChg>
        <pc:picChg chg="add del mod">
          <ac:chgData name="Natthaphon PHILACHAI" userId="974fc6c7-41e4-4e3a-bf3c-b76ce6fa48b4" providerId="ADAL" clId="{387A2F4C-5C31-4C1B-B7AA-DE224A49A38F}" dt="2024-03-29T12:03:55.734" v="658"/>
          <ac:picMkLst>
            <pc:docMk/>
            <pc:sldMk cId="0" sldId="274"/>
            <ac:picMk id="44" creationId="{827FBC5A-AC71-A229-F023-1D8B83140708}"/>
          </ac:picMkLst>
        </pc:picChg>
        <pc:picChg chg="add del mod ord">
          <ac:chgData name="Natthaphon PHILACHAI" userId="974fc6c7-41e4-4e3a-bf3c-b76ce6fa48b4" providerId="ADAL" clId="{387A2F4C-5C31-4C1B-B7AA-DE224A49A38F}" dt="2024-03-29T12:04:07.798" v="659"/>
          <ac:picMkLst>
            <pc:docMk/>
            <pc:sldMk cId="0" sldId="274"/>
            <ac:picMk id="47" creationId="{2A660013-931E-47EA-604A-19A99A3472B0}"/>
          </ac:picMkLst>
        </pc:picChg>
        <pc:picChg chg="add del mod">
          <ac:chgData name="Natthaphon PHILACHAI" userId="974fc6c7-41e4-4e3a-bf3c-b76ce6fa48b4" providerId="ADAL" clId="{387A2F4C-5C31-4C1B-B7AA-DE224A49A38F}" dt="2024-03-29T12:04:09.563" v="661"/>
          <ac:picMkLst>
            <pc:docMk/>
            <pc:sldMk cId="0" sldId="274"/>
            <ac:picMk id="48" creationId="{71C2A1F7-2136-6806-BDD8-A5FF04186417}"/>
          </ac:picMkLst>
        </pc:picChg>
        <pc:picChg chg="add del mod ord">
          <ac:chgData name="Natthaphon PHILACHAI" userId="974fc6c7-41e4-4e3a-bf3c-b76ce6fa48b4" providerId="ADAL" clId="{387A2F4C-5C31-4C1B-B7AA-DE224A49A38F}" dt="2024-03-29T12:04:22.009" v="662"/>
          <ac:picMkLst>
            <pc:docMk/>
            <pc:sldMk cId="0" sldId="274"/>
            <ac:picMk id="51" creationId="{85DA7DDE-41D7-14D9-CD23-187BE5DFBCB3}"/>
          </ac:picMkLst>
        </pc:picChg>
        <pc:picChg chg="add del mod">
          <ac:chgData name="Natthaphon PHILACHAI" userId="974fc6c7-41e4-4e3a-bf3c-b76ce6fa48b4" providerId="ADAL" clId="{387A2F4C-5C31-4C1B-B7AA-DE224A49A38F}" dt="2024-03-29T12:04:36.821" v="664"/>
          <ac:picMkLst>
            <pc:docMk/>
            <pc:sldMk cId="0" sldId="274"/>
            <ac:picMk id="52" creationId="{EBE93BFF-7910-4118-0C3B-28BB307AB884}"/>
          </ac:picMkLst>
        </pc:picChg>
        <pc:picChg chg="add del mod ord">
          <ac:chgData name="Natthaphon PHILACHAI" userId="974fc6c7-41e4-4e3a-bf3c-b76ce6fa48b4" providerId="ADAL" clId="{387A2F4C-5C31-4C1B-B7AA-DE224A49A38F}" dt="2024-03-29T12:04:49.990" v="665"/>
          <ac:picMkLst>
            <pc:docMk/>
            <pc:sldMk cId="0" sldId="274"/>
            <ac:picMk id="57" creationId="{4A3DE51D-5856-E498-F782-96A01D54D871}"/>
          </ac:picMkLst>
        </pc:picChg>
        <pc:picChg chg="add mod">
          <ac:chgData name="Natthaphon PHILACHAI" userId="974fc6c7-41e4-4e3a-bf3c-b76ce6fa48b4" providerId="ADAL" clId="{387A2F4C-5C31-4C1B-B7AA-DE224A49A38F}" dt="2024-03-29T12:27:05.020" v="734" actId="1076"/>
          <ac:picMkLst>
            <pc:docMk/>
            <pc:sldMk cId="0" sldId="274"/>
            <ac:picMk id="58" creationId="{AA13B916-1FA4-364B-1D09-785236CEF01D}"/>
          </ac:picMkLst>
        </pc:picChg>
      </pc:sldChg>
    </pc:docChg>
  </pc:docChgLst>
</pc:chgInfo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FBFE2D-AD0E-40BF-848B-D6715CE092A0}" authorId="{BD7F57D8-3F85-0EC9-E86C-932AA0FC9D5C}" created="2024-03-28T14:37:17.775">
    <pc:sldMkLst xmlns:pc="http://schemas.microsoft.com/office/powerpoint/2013/main/command">
      <pc:docMk/>
      <pc:sldMk cId="0" sldId="256"/>
    </pc:sldMkLst>
    <p188:txBody>
      <a:bodyPr/>
      <a:lstStyle/>
      <a:p>
        <a:r>
          <a:rPr lang="en-US"/>
          <a:t>Hello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29202-4865-48B7-A283-92FE59DC0496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D775C-8848-4E5B-9B56-32101F49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5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สวัสดีเพื่อนๆพี่ๆ</a:t>
            </a:r>
            <a:r>
              <a:rPr lang="th-TH" dirty="0" err="1"/>
              <a:t>น้องๆ</a:t>
            </a:r>
            <a:r>
              <a:rPr lang="en-US" dirty="0"/>
              <a:t> </a:t>
            </a:r>
            <a:r>
              <a:rPr lang="th-TH" dirty="0"/>
              <a:t>รวมถึงอาจารย์ที่น่ารักทุกคนนะครับ +แนะนำตัว</a:t>
            </a:r>
            <a:r>
              <a:rPr lang="en-US" dirty="0"/>
              <a:t>+</a:t>
            </a:r>
            <a:r>
              <a:rPr lang="th-TH" dirty="0"/>
              <a:t>วันนี้จะมานำเสนอโปรเจคภาษา</a:t>
            </a:r>
            <a:r>
              <a:rPr lang="en-US" dirty="0"/>
              <a:t> Java </a:t>
            </a:r>
            <a:r>
              <a:rPr lang="th-TH" dirty="0"/>
              <a:t>ชื่อโปรแกรมว่า </a:t>
            </a:r>
            <a:r>
              <a:rPr lang="en-US" dirty="0" err="1"/>
              <a:t>ThaiTourismTrails</a:t>
            </a:r>
            <a:r>
              <a:rPr lang="th-TH" dirty="0"/>
              <a:t> </a:t>
            </a:r>
            <a:r>
              <a:rPr lang="en-US" dirty="0" err="1"/>
              <a:t>QuizAdventure</a:t>
            </a:r>
            <a:r>
              <a:rPr lang="th-TH" dirty="0"/>
              <a:t> ซึ่งเป็นโปรเจก</a:t>
            </a:r>
            <a:r>
              <a:rPr lang="th-TH" dirty="0" err="1"/>
              <a:t>ค์ข</a:t>
            </a:r>
            <a:r>
              <a:rPr lang="th-TH" dirty="0"/>
              <a:t>องวิชา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Programming Fundamentals II</a:t>
            </a:r>
            <a:r>
              <a:rPr lang="th-TH" b="0" i="0" dirty="0">
                <a:solidFill>
                  <a:srgbClr val="000000"/>
                </a:solidFill>
                <a:effectLst/>
              </a:rPr>
              <a:t> ประจำปีการศึกษา 2566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88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Class Diagram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Class Diagram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มีความหมายและการทำงานต่างๆ ดังนี้:</a:t>
            </a:r>
            <a:endParaRPr lang="th-TH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คลาส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Login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คลาส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Rules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คลาส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Quiz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คลาส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Score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7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Algorithm:Login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Class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login():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ในการเรียกใช้เมธอดนี้ ระบบจะตรวจสอบข้อมูลที่ผู้ใช้ป้อนเข้ามา เช่น ชื่อผู้ใช้และรหัสผ่าน หากข้อมูลถูกต้อง </a:t>
            </a:r>
            <a:endParaRPr lang="en-US" b="0" i="0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ระบบจะอนุญาตให้ผู้ใช้เข้าสู่ระบบ หากไม่ถูกต้อง ระบบจะแจ้งเตือนผู้ใช้และขอให้ป้อนข้อมูลใหม่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exit():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เมธอดนี้ใช้ในการปิดแอปพลิเคชันหรือหน้าต่างของระบบ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95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 Rules Class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startGame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():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เมธอดนี้ใช้เริ่มเกม โดยระบบจะแสดงกฎการเล่นและข้อแนะนำต่าง ๆ เพื่อให้ผู้เล่นเข้าใจเกม และจะเริ่มเกมหลังจากที่ผู้เล่นกดปุ่ม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Start"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goBack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():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เมธอดนี้ใช้ในการกลับไปยังหน้าจอเมื่อผู้เล่นต้องการกลับมาดูกฎและข้อแนะนำเพิ่มเติม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02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 Quiz Class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start(count: number):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เมธอดนี้ใช้เริ่มต้นการเล่นเกม โดยระบบจะโหลดคำถามและตัวเลือกที่เกี่ยวข้องจากแหล่งข้อมูล และแสดงบนหน้าจอ</a:t>
            </a:r>
            <a:endParaRPr lang="en-US" b="0" i="0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เพื่อให้ผู้เล่นตอบคำถาม และจะเลือกข้อถัดไปหลังจากที่ผู้เล่นตอบคำถามแต่ละข้อ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submit():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เมธอดนี้ใช้สำหรับการส่งคำตอบของผู้เล่นไปตรวจสอบ โดยจะนับคะแนนและแสดงผลลัพธ์หลังจากผู้เล่นตอบคำถามทั้งหมด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lifeline():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เมธอดนี้ใช้ในการใช้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Lifeline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เพื่อช่วยในการลดตัวเลือกคำตอบที่ไม่ถูกต้อง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2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 Score Class</a:t>
            </a:r>
          </a:p>
          <a:p>
            <a:pPr lvl="1"/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Score(name: String, score: number):</a:t>
            </a:r>
            <a:endParaRPr lang="en-US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Algorithm: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เมธอดนี้ใช้ในการแสดงคะแนนที่ผู้เล่นได้รับ และเมื่อผู้เล่นเลือก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Play Again"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จะเริ่มเกมใหม่ หรือเมื่อเลือก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Exit"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จะออกจากแอปพลิเคชัน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76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Installation</a:t>
            </a:r>
            <a:endParaRPr lang="th-TH" b="0" i="0" dirty="0">
              <a:solidFill>
                <a:srgbClr val="000000"/>
              </a:solidFill>
              <a:effectLst/>
            </a:endParaRPr>
          </a:p>
          <a:p>
            <a:r>
              <a:rPr lang="th-TH" b="1" i="0" dirty="0">
                <a:solidFill>
                  <a:srgbClr val="000000"/>
                </a:solidFill>
                <a:effectLst/>
              </a:rPr>
              <a:t>1.เข้า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website -&gt; https://github.com/Nattopacirus/SimpleJavaProject-ThaiTourismTrails_QuizAdventure</a:t>
            </a:r>
            <a:endParaRPr lang="th-TH" b="1" i="0" dirty="0">
              <a:solidFill>
                <a:srgbClr val="000000"/>
              </a:solidFill>
              <a:effectLst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</a:rPr>
              <a:t>2.Click </a:t>
            </a:r>
            <a:r>
              <a:rPr lang="th-TH" b="1" i="0" dirty="0">
                <a:solidFill>
                  <a:srgbClr val="000000"/>
                </a:solidFill>
                <a:effectLst/>
              </a:rPr>
              <a:t>ที่ปุ่ม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</a:t>
            </a:r>
            <a:endParaRPr lang="th-TH" b="1" i="0" dirty="0">
              <a:solidFill>
                <a:srgbClr val="000000"/>
              </a:solidFill>
              <a:effectLst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</a:rPr>
              <a:t>3. Click </a:t>
            </a:r>
            <a:r>
              <a:rPr lang="th-TH" b="1" i="0" dirty="0">
                <a:solidFill>
                  <a:srgbClr val="000000"/>
                </a:solidFill>
                <a:effectLst/>
              </a:rPr>
              <a:t>ที่ปุ่ม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Download ZIP </a:t>
            </a:r>
            <a:r>
              <a:rPr lang="th-TH" b="1" i="0" dirty="0">
                <a:solidFill>
                  <a:srgbClr val="000000"/>
                </a:solidFill>
                <a:effectLst/>
              </a:rPr>
              <a:t>เพื่อ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download file (source code + jar) </a:t>
            </a:r>
            <a:r>
              <a:rPr lang="th-TH" b="1" i="0" dirty="0">
                <a:solidFill>
                  <a:srgbClr val="000000"/>
                </a:solidFill>
                <a:effectLst/>
              </a:rPr>
              <a:t>ของโปรแกรม </a:t>
            </a:r>
          </a:p>
          <a:p>
            <a:r>
              <a:rPr lang="th-TH" b="1" i="0" dirty="0">
                <a:solidFill>
                  <a:srgbClr val="000000"/>
                </a:solidFill>
                <a:effectLst/>
              </a:rPr>
              <a:t>4. เมื่อได้ไฟล์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zip </a:t>
            </a:r>
            <a:r>
              <a:rPr lang="th-TH" b="1" i="0" dirty="0">
                <a:solidFill>
                  <a:srgbClr val="000000"/>
                </a:solidFill>
                <a:effectLst/>
              </a:rPr>
              <a:t>จากการ</a:t>
            </a:r>
            <a:r>
              <a:rPr lang="en-US" b="1" i="0" dirty="0">
                <a:solidFill>
                  <a:srgbClr val="000000"/>
                </a:solidFill>
                <a:effectLst/>
              </a:rPr>
              <a:t>Download</a:t>
            </a:r>
            <a:r>
              <a:rPr lang="th-TH" b="1" i="0" dirty="0">
                <a:solidFill>
                  <a:srgbClr val="000000"/>
                </a:solidFill>
                <a:effectLst/>
              </a:rPr>
              <a:t>มาแล้วก็ทำการ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extract file </a:t>
            </a:r>
            <a:r>
              <a:rPr lang="th-TH" b="1" i="0" dirty="0">
                <a:solidFill>
                  <a:srgbClr val="000000"/>
                </a:solidFill>
                <a:effectLst/>
              </a:rPr>
              <a:t>ออกมา</a:t>
            </a:r>
          </a:p>
          <a:p>
            <a:r>
              <a:rPr lang="th-TH" b="1" i="0" dirty="0">
                <a:solidFill>
                  <a:srgbClr val="000000"/>
                </a:solidFill>
                <a:effectLst/>
              </a:rPr>
              <a:t>5. และกด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folder </a:t>
            </a:r>
            <a:r>
              <a:rPr lang="th-TH" b="1" i="0" dirty="0">
                <a:solidFill>
                  <a:srgbClr val="000000"/>
                </a:solidFill>
                <a:effectLst/>
              </a:rPr>
              <a:t>ที่ทำการ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extract file </a:t>
            </a:r>
            <a:r>
              <a:rPr lang="th-TH" b="1" i="0" dirty="0">
                <a:solidFill>
                  <a:srgbClr val="000000"/>
                </a:solidFill>
                <a:effectLst/>
              </a:rPr>
              <a:t>มา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9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Installation</a:t>
            </a:r>
            <a:endParaRPr lang="th-TH" b="1" i="0" dirty="0">
              <a:solidFill>
                <a:srgbClr val="000000"/>
              </a:solidFill>
              <a:effectLst/>
            </a:endParaRPr>
          </a:p>
          <a:p>
            <a:r>
              <a:rPr lang="th-TH" b="1" i="0" dirty="0">
                <a:solidFill>
                  <a:srgbClr val="000000"/>
                </a:solidFill>
                <a:effectLst/>
              </a:rPr>
              <a:t>6.กดเข้าไปที่ ...\</a:t>
            </a:r>
            <a:r>
              <a:rPr lang="en-US" b="1" i="0" dirty="0" err="1">
                <a:solidFill>
                  <a:srgbClr val="000000"/>
                </a:solidFill>
                <a:effectLst/>
              </a:rPr>
              <a:t>SimpleJavaProject</a:t>
            </a:r>
            <a:r>
              <a:rPr lang="en-US" b="1" i="0" dirty="0">
                <a:solidFill>
                  <a:srgbClr val="000000"/>
                </a:solidFill>
                <a:effectLst/>
              </a:rPr>
              <a:t>-</a:t>
            </a:r>
            <a:r>
              <a:rPr lang="en-US" b="1" i="0" dirty="0" err="1">
                <a:solidFill>
                  <a:srgbClr val="000000"/>
                </a:solidFill>
                <a:effectLst/>
              </a:rPr>
              <a:t>ThaiTourismTrails_QuizAdventure</a:t>
            </a:r>
            <a:r>
              <a:rPr lang="en-US" b="1" i="0" dirty="0">
                <a:solidFill>
                  <a:srgbClr val="000000"/>
                </a:solidFill>
                <a:effectLst/>
              </a:rPr>
              <a:t>-main\</a:t>
            </a:r>
            <a:r>
              <a:rPr lang="en-US" b="1" i="0" dirty="0" err="1">
                <a:solidFill>
                  <a:srgbClr val="000000"/>
                </a:solidFill>
                <a:effectLst/>
              </a:rPr>
              <a:t>ThaiTourismTrails_QuizAdventure</a:t>
            </a:r>
            <a:r>
              <a:rPr lang="en-US" b="1" i="0" dirty="0">
                <a:solidFill>
                  <a:srgbClr val="000000"/>
                </a:solidFill>
                <a:effectLst/>
              </a:rPr>
              <a:t>\</a:t>
            </a:r>
            <a:r>
              <a:rPr lang="en-US" b="1" i="0" dirty="0" err="1">
                <a:solidFill>
                  <a:srgbClr val="000000"/>
                </a:solidFill>
                <a:effectLst/>
              </a:rPr>
              <a:t>dist</a:t>
            </a:r>
            <a:endParaRPr lang="th-TH" b="1" i="0" dirty="0">
              <a:solidFill>
                <a:srgbClr val="000000"/>
              </a:solidFill>
              <a:effectLst/>
            </a:endParaRPr>
          </a:p>
          <a:p>
            <a:r>
              <a:rPr lang="th-TH" b="1" i="0" dirty="0">
                <a:solidFill>
                  <a:srgbClr val="000000"/>
                </a:solidFill>
                <a:effectLst/>
              </a:rPr>
              <a:t>7. แล้วก็จะเจอกับโปรแกรม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ThaiTourismTrails_QuizAdventure.jar </a:t>
            </a:r>
            <a:r>
              <a:rPr lang="th-TH" b="1" i="0" dirty="0">
                <a:solidFill>
                  <a:srgbClr val="000000"/>
                </a:solidFill>
                <a:effectLst/>
              </a:rPr>
              <a:t>สามารถกดใช้ได้เลย </a:t>
            </a:r>
          </a:p>
          <a:p>
            <a:r>
              <a:rPr lang="th-TH" b="1" i="0" dirty="0">
                <a:solidFill>
                  <a:srgbClr val="000000"/>
                </a:solidFill>
                <a:effectLst/>
              </a:rPr>
              <a:t>(ก่อนที่จะใช้งานโปรแกรมต้องลง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java </a:t>
            </a:r>
            <a:r>
              <a:rPr lang="th-TH" b="1" i="0" dirty="0">
                <a:solidFill>
                  <a:srgbClr val="000000"/>
                </a:solidFill>
                <a:effectLst/>
              </a:rPr>
              <a:t>ก่อน -&gt;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https://www.java.com/en/)</a:t>
            </a:r>
            <a:endParaRPr lang="th-TH" b="1" i="0" dirty="0">
              <a:solidFill>
                <a:srgbClr val="000000"/>
              </a:solidFill>
              <a:effectLst/>
            </a:endParaRPr>
          </a:p>
          <a:p>
            <a:r>
              <a:rPr lang="th-TH" b="1" i="0" dirty="0">
                <a:solidFill>
                  <a:srgbClr val="000000"/>
                </a:solidFill>
                <a:effectLst/>
              </a:rPr>
              <a:t>*หมายเหตุ: ผู้พัฒนาใช้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Java </a:t>
            </a:r>
            <a:r>
              <a:rPr lang="th-TH" b="1" i="0" dirty="0" err="1">
                <a:solidFill>
                  <a:srgbClr val="000000"/>
                </a:solidFill>
                <a:effectLst/>
              </a:rPr>
              <a:t>เวอร์ชัน</a:t>
            </a:r>
            <a:r>
              <a:rPr lang="th-TH" b="1" i="0" dirty="0">
                <a:solidFill>
                  <a:srgbClr val="000000"/>
                </a:solidFill>
                <a:effectLst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java 21.0.2 2024-01-16 LTS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57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ตัวอย่างการรันโปรแกรม สามารถรับชมวิดีโอตัวอย่างการรันโปรแกรมผ่านเว็ปไซส์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Youtube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8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หัวข้อที่มานำเสนอในวันนี้นะครับ มี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หัวข้อใหญ่ คือ </a:t>
            </a:r>
            <a:endParaRPr lang="en-US" b="0" i="0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1.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Introduction​ &amp; Reason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2.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Main features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3.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Algorithm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4.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​Installation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7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What is this project?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b="0" i="0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โปรเจคน</a:t>
            </a:r>
            <a:r>
              <a:rPr lang="th-TH" b="0" i="0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ี้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เป็นแอปพลิเคชัน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Quiz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ชื่อว่า ”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Tourism Trails: Quiz Adventure”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ที่ถูกพัฒนาขึ้นด้วยภาษา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Java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สร้างแอปพลิเคชันตอบคำถามโดยในแต่ละรอบของเกมผู้ใช้จะต้องตอบคำถามที่เกี่ยวข้องกับสถานที่ท่องเที่ยวหรือประเพณีและวัฒนธรรมของประเทศไทยที่กำหนดไว้ โดยมีเวลาตอบคำถามในแต่ละข้อที่จำกัด ให้เพื่อเพิ่มความท้าทายและสร้างสมาธิให้กับผู้เล่น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How to play this app,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b="0" i="0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1.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เริ่มต้นด้วยการเปิดแอปและพบกับหน้าจอ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ที่ให้ผู้ใช้กรอกชื่อผู้ใช้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หลังจากกรอกชื่อผู้ใช้แล้ว ผู้ใช้สามารถเลือกคลิกที่ปุ่ม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Enter"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เพื่อเข้าสู่ระบบหรือปุ่ม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Exit"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เพื่อออกจากแอป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เมื่อเข้าสู่ระบบ ผู้ใช้จะเห็นหน้าจอ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Rules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ซึ่งแสดงกฎการเล่นและข้อแนะนำในการเล่นเกม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4.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หลังจากอ่านกฎและข้อแนะนำเสร็จสิ้น ผู้ใช้สามารถคลิกที่ปุ่ม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Start"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เพื่อเริ่มเล่นเกม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5.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ในหน้าเล่นเกม (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Quiz)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ผู้เล่นจะพบกับคำถามที่ต้องตอบโดยเลือกคำตอบที่ถูกต้อง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6.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ผู้เล่นสามารถใช้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Lifeline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เพื่อช่วยลดตัวเลือกคำตอบลงเหลือเพียงสองตัวเลือก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7.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เมื่อตอบคำถามทั้งหมดเสร็จสิ้น ผู้เล่นสามารถคลิกที่ปุ่ม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Submit"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เพื่อดูคะแนนที่ได้รับ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8.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หลังจากดูคะแนน ผู้เล่นสามารถเลือกที่จะเล่นเกมใหม่หรือออกจากแอปได้โดยคลิกที่ปุ่ม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Play Again"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Exit"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ตามต้องการ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9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Why this project?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โปรเจคน</a:t>
            </a:r>
            <a:r>
              <a:rPr lang="th-TH" b="0" i="0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ี้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ยังเป็นโอกาสที่ดีในการฝึกทักษะการเขียนโปรแกรมภาษา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Java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และการออกแบบ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User Interface (UI) </a:t>
            </a:r>
          </a:p>
          <a:p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ที่น่าสนใจและใช้งานง่าย ซึ่งสามารถนำไปประยุกต์ใช้ในโปรเจคอื่นๆ ได้ในอนาคต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โปรเจคน</a:t>
            </a:r>
            <a:r>
              <a:rPr lang="th-TH" b="0" i="0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ี้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จึงเป็นทางเลือกที่ดีสำหรับผมที่ต้องการเข้าใจและพัฒนาทักษะในด้านการพัฒนาโปรแกรม</a:t>
            </a:r>
            <a:endParaRPr lang="en-US" b="0" i="0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และการสร้างแอปพลิเคชัน จากที่เรียนมาในวิชา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Programming Fundamentals II</a:t>
            </a:r>
            <a:endParaRPr lang="en-US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4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Main features: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Login and Registration 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หน้าต่างนี้เป็นหน้าต่างแรกของแอ</a:t>
            </a:r>
            <a:r>
              <a:rPr lang="th-TH" b="1" i="0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พฯ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จะแสดงช่องให้ 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User 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ป้อนชื่อของพวกเขาและกดปุ่ม “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Enter” </a:t>
            </a:r>
          </a:p>
          <a:p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เพื่อเข้าสู่ระบบหรือ “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Exit” 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เพื่อออกจากแอปพลิเคชัน</a:t>
            </a:r>
            <a:endParaRPr lang="th-TH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หากผู้ใช้กด 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Enter 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หลังจากป้อนชื่อของพวกเขาแล้ว โปรแกรมจะย้ายไปยังหน้าต่างถัดไป คือหน้าต่าง 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Display Game Rules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11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Main features: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Display Game Rules</a:t>
            </a:r>
          </a:p>
          <a:p>
            <a:pPr>
              <a:lnSpc>
                <a:spcPts val="3369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12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Raleway Bold"/>
                <a:cs typeface="Raleway Bold"/>
              </a:rPr>
              <a:t>มีหน้าต่างที่นำเสนอกฎและกติกาของเกมในรูปแบบของข้อความ</a:t>
            </a:r>
            <a:r>
              <a:rPr lang="en-US" sz="12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Raleway Bold"/>
                <a:cs typeface="Raleway Bold"/>
              </a:rPr>
              <a:t>โดยมีเนื้อหาประกอบด้วยกฎเกณฑ์การเล่นเกม</a:t>
            </a:r>
            <a:r>
              <a:rPr lang="en-US" sz="12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1200" b="1" u="sng" dirty="0" err="1">
                <a:solidFill>
                  <a:srgbClr val="000000"/>
                </a:solidFill>
                <a:latin typeface="Raleway Bold"/>
                <a:cs typeface="Raleway Bold"/>
              </a:rPr>
              <a:t>การใช้ชีวิตช่วยเหลือ</a:t>
            </a:r>
            <a:r>
              <a:rPr lang="en-US" sz="1200" b="1" u="sng" dirty="0">
                <a:solidFill>
                  <a:srgbClr val="000000"/>
                </a:solidFill>
                <a:latin typeface="Raleway Bold"/>
                <a:cs typeface="Raleway Bold"/>
              </a:rPr>
              <a:t> (Lifeline)</a:t>
            </a:r>
            <a:r>
              <a:rPr lang="en-US" sz="12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Raleway Bold"/>
                <a:cs typeface="Raleway Bold"/>
              </a:rPr>
              <a:t>การสิ้นสุดเกม</a:t>
            </a:r>
            <a:r>
              <a:rPr lang="en-US" sz="12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Raleway Bold"/>
                <a:cs typeface="Raleway Bold"/>
              </a:rPr>
              <a:t>การเล่นอีกครั้ง</a:t>
            </a:r>
            <a:r>
              <a:rPr lang="en-US" sz="12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Raleway Bold"/>
                <a:cs typeface="Raleway Bold"/>
              </a:rPr>
              <a:t>และการออกจากเกม</a:t>
            </a:r>
            <a:r>
              <a:rPr lang="en-US" sz="1200" b="1" dirty="0">
                <a:solidFill>
                  <a:srgbClr val="000000"/>
                </a:solidFill>
                <a:latin typeface="Raleway Bold"/>
                <a:cs typeface="Raleway Bold"/>
              </a:rPr>
              <a:t>   </a:t>
            </a:r>
          </a:p>
          <a:p>
            <a:pPr>
              <a:lnSpc>
                <a:spcPts val="3369"/>
              </a:lnSpc>
            </a:pPr>
            <a:r>
              <a:rPr lang="en-US" sz="1200" b="1" dirty="0">
                <a:solidFill>
                  <a:srgbClr val="000000"/>
                </a:solidFill>
                <a:latin typeface="Raleway Bold"/>
                <a:cs typeface="TH SarabunPSK" panose="020B0500040200020003" pitchFamily="34" charset="-34"/>
              </a:rPr>
              <a:t>	</a:t>
            </a:r>
            <a:r>
              <a:rPr lang="en-US" sz="1200" b="1" dirty="0" err="1">
                <a:solidFill>
                  <a:srgbClr val="000000"/>
                </a:solidFill>
                <a:latin typeface="Raleway"/>
                <a:cs typeface="Raleway"/>
              </a:rPr>
              <a:t>เมื่อกดปุ่ม</a:t>
            </a:r>
            <a:r>
              <a:rPr lang="en-US" sz="1200" b="1" dirty="0">
                <a:solidFill>
                  <a:srgbClr val="000000"/>
                </a:solidFill>
                <a:latin typeface="Raleway"/>
                <a:cs typeface="Raleway"/>
              </a:rPr>
              <a:t> "Start" </a:t>
            </a:r>
            <a:r>
              <a:rPr lang="en-US" sz="1200" b="1" dirty="0" err="1">
                <a:solidFill>
                  <a:srgbClr val="000000"/>
                </a:solidFill>
                <a:latin typeface="Raleway"/>
                <a:cs typeface="Raleway"/>
              </a:rPr>
              <a:t>จะไปยังคลาส</a:t>
            </a:r>
            <a:r>
              <a:rPr lang="en-US" sz="1200" b="1" dirty="0">
                <a:solidFill>
                  <a:srgbClr val="000000"/>
                </a:solidFill>
                <a:latin typeface="Raleway"/>
                <a:cs typeface="Raleway"/>
              </a:rPr>
              <a:t> Quiz </a:t>
            </a:r>
            <a:r>
              <a:rPr lang="en-US" sz="1200" b="1" dirty="0" err="1">
                <a:solidFill>
                  <a:srgbClr val="000000"/>
                </a:solidFill>
                <a:latin typeface="Raleway"/>
                <a:cs typeface="Raleway"/>
              </a:rPr>
              <a:t>เพื่อเริ่มการทำคำถามของเกม</a:t>
            </a:r>
            <a:r>
              <a:rPr lang="en-US" sz="1200" b="1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Raleway"/>
                <a:cs typeface="Raleway"/>
              </a:rPr>
              <a:t>ในขณะที่การกดปุ่ม</a:t>
            </a:r>
            <a:r>
              <a:rPr lang="en-US" sz="1200" b="1" dirty="0">
                <a:solidFill>
                  <a:srgbClr val="000000"/>
                </a:solidFill>
                <a:latin typeface="Raleway"/>
                <a:cs typeface="Raleway"/>
              </a:rPr>
              <a:t> "Back" </a:t>
            </a:r>
            <a:r>
              <a:rPr lang="en-US" sz="1200" b="1" dirty="0" err="1">
                <a:solidFill>
                  <a:srgbClr val="000000"/>
                </a:solidFill>
                <a:latin typeface="Raleway"/>
                <a:cs typeface="Raleway"/>
              </a:rPr>
              <a:t>จะนำผู้ใช้กลับไปยังหน้า</a:t>
            </a:r>
            <a:r>
              <a:rPr lang="en-US" sz="1200" b="1" dirty="0">
                <a:solidFill>
                  <a:srgbClr val="000000"/>
                </a:solidFill>
                <a:latin typeface="Raleway"/>
                <a:cs typeface="Raleway"/>
              </a:rPr>
              <a:t> Login </a:t>
            </a:r>
            <a:r>
              <a:rPr lang="en-US" sz="1200" b="1" dirty="0" err="1">
                <a:solidFill>
                  <a:srgbClr val="000000"/>
                </a:solidFill>
                <a:latin typeface="Raleway"/>
                <a:cs typeface="Raleway"/>
              </a:rPr>
              <a:t>เพื่อให้สามารถล็อกอินใหม่หรือออกจากระบบได้</a:t>
            </a:r>
            <a:r>
              <a:rPr lang="en-US" sz="1200" b="1" dirty="0">
                <a:solidFill>
                  <a:srgbClr val="000000"/>
                </a:solidFill>
                <a:latin typeface="Raleway"/>
                <a:cs typeface="Raleway"/>
              </a:rPr>
              <a:t> ทำให้มีประสิทธิภาพในการนำทางและใช้งานระบบได้อย่างสะดวกสบายโดยไม่ซับซ้อน.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3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Main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features: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Questioning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Mechanism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คลาส 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Quiz 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เป็นคลาสที่ให้ผู้เล่นเข้าสู่กระบวนการเล่นเกม 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Quiz 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Thai Tourism Trails: Quiz Adventure 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โดยมีหน้าต่างที่แสดงคำถามและตัวเลือกต่างๆ</a:t>
            </a:r>
            <a:endParaRPr lang="en-US" b="1" i="0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พร้อมทั้งปุ่มต่างๆ เพื่อจัดการกับการเล่นเกม โดยมีฟีเจอร์หลักๆ ดังนี้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endParaRPr lang="th-TH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แสดงคำถามและตัวเลือก: </a:t>
            </a:r>
            <a:endParaRPr lang="en-US" b="0" i="0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จับเวลา: มีการจับเวลาที่แสดงผลบนหน้าต่างเพื่อให้ผู้เล่นรู้เวลาที่เหลือในการตอบคำถาม โดยหากเวลาหมดลงก่อนที่ผู้เล่นจะตอบได้ ระบบจะดำเนินการปิดหน้าต่างเกม.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ตัวเลือกการเล่น: มีปุ่ม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Next"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เพื่อย้ายไปยังคำถามถัดไป, ปุ่ม "50-50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LifeLine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เพื่อใช้ชีวิตช่วยเหลือที่จะลดตัวเลือกลงเหลือ 2 ตัวเลือก, และปุ่ม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Submit"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เพื่อส่งคำตอบและดูผลคะแนน.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การตรวจสอบคำตอบ: เมื่อผู้เล่นส่งคำตอบด้วยปุ่ม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Submit"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ระบบจะตรวจสอบคำตอบและคำถามทั้งหมดที่ผู้เล่นตอบ และคำนวณคะแนนที่ได้ตามความถูกต้องของคำตอบ.</a:t>
            </a:r>
            <a:endParaRPr lang="en-US" b="0" i="0" dirty="0">
              <a:solidFill>
                <a:srgbClr val="000000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15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Main features: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Score Display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คลาส 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Score 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เป็นคลาสที่แสดงคะแนนที่ผู้เล่นได้รับหลังจากเล่นเกม 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Quiz 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Thai Tourism Trails: Quiz Adventure </a:t>
            </a:r>
            <a:r>
              <a:rPr lang="th-TH" b="1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โดยมีฟีเจอร์หลักๆ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ดังนี้:</a:t>
            </a:r>
          </a:p>
          <a:p>
            <a:pPr marL="1143000" lvl="2" indent="-228600">
              <a:buFont typeface="+mj-lt"/>
              <a:buAutoNum type="arabicPeriod"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แสดงคะแนน: แสดงคะแนนที่ผู้เล่นได้รับหลังจากทำการตอบคำถามทั้งหมดในเกม โดยแสดงผลเป็นข้อความว่า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Your score is [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คะแนน]" เพื่อแสดงคะแนนที่ผู้เล่นได้รับ.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43000" lvl="2" indent="-228600">
              <a:buFont typeface="+mj-lt"/>
              <a:buAutoNum type="arabicPeriod"/>
            </a:pP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ปุ่ม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Play Again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Exit: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มีปุ่ม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Play Again"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เพื่อเริ่มเล่นเกมใหม่หลังจากเล่นเสร็จสิ้นแล้ว และปุ่ม "</a:t>
            </a:r>
            <a:r>
              <a:rPr lang="en-US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Exit" </a:t>
            </a:r>
            <a:r>
              <a:rPr lang="th-TH" b="0" i="0" dirty="0">
                <a:solidFill>
                  <a:srgbClr val="000000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เพื่อออกจากแอปพลิเคชัน.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D775C-8848-4E5B-9B56-32101F4900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4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eg"/><Relationship Id="rId11" Type="http://schemas.openxmlformats.org/officeDocument/2006/relationships/image" Target="../media/image6.svg"/><Relationship Id="rId5" Type="http://schemas.microsoft.com/office/2018/10/relationships/comments" Target="../comments/modernComment_100_0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jpe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1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3.svg"/><Relationship Id="rId11" Type="http://schemas.openxmlformats.org/officeDocument/2006/relationships/image" Target="../media/image40.png"/><Relationship Id="rId5" Type="http://schemas.openxmlformats.org/officeDocument/2006/relationships/image" Target="../media/image2.png"/><Relationship Id="rId10" Type="http://schemas.openxmlformats.org/officeDocument/2006/relationships/image" Target="../media/image39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7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49.png"/><Relationship Id="rId4" Type="http://schemas.openxmlformats.org/officeDocument/2006/relationships/notesSlide" Target="../notesSlides/notesSlide17.xml"/><Relationship Id="rId9" Type="http://schemas.openxmlformats.org/officeDocument/2006/relationships/hyperlink" Target="https://youtu.be/uKEi0TSQzC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13.jpe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sv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sv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1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44923" y="2532276"/>
            <a:ext cx="9198153" cy="5765707"/>
            <a:chOff x="0" y="0"/>
            <a:chExt cx="12264204" cy="76876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6"/>
            <a:srcRect l="594" t="17415" r="594"/>
            <a:stretch>
              <a:fillRect/>
            </a:stretch>
          </p:blipFill>
          <p:spPr>
            <a:xfrm>
              <a:off x="0" y="0"/>
              <a:ext cx="12264204" cy="768760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613730" y="429372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77458" y="3889533"/>
            <a:ext cx="7933084" cy="3286345"/>
          </a:xfrm>
          <a:custGeom>
            <a:avLst/>
            <a:gdLst/>
            <a:ahLst/>
            <a:cxnLst/>
            <a:rect l="l" t="t" r="r" b="b"/>
            <a:pathLst>
              <a:path w="7933084" h="3286345">
                <a:moveTo>
                  <a:pt x="0" y="0"/>
                </a:moveTo>
                <a:lnTo>
                  <a:pt x="7933084" y="0"/>
                </a:lnTo>
                <a:lnTo>
                  <a:pt x="7933084" y="3286345"/>
                </a:lnTo>
                <a:lnTo>
                  <a:pt x="0" y="32863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603" t="-30532" r="-12170" b="-355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797012" y="4491198"/>
            <a:ext cx="2928704" cy="1304605"/>
          </a:xfrm>
          <a:custGeom>
            <a:avLst/>
            <a:gdLst/>
            <a:ahLst/>
            <a:cxnLst/>
            <a:rect l="l" t="t" r="r" b="b"/>
            <a:pathLst>
              <a:path w="2928704" h="1304605">
                <a:moveTo>
                  <a:pt x="0" y="0"/>
                </a:moveTo>
                <a:lnTo>
                  <a:pt x="2928704" y="0"/>
                </a:lnTo>
                <a:lnTo>
                  <a:pt x="2928704" y="1304604"/>
                </a:lnTo>
                <a:lnTo>
                  <a:pt x="0" y="1304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43418" y="4817118"/>
            <a:ext cx="930724" cy="1196024"/>
          </a:xfrm>
          <a:custGeom>
            <a:avLst/>
            <a:gdLst/>
            <a:ahLst/>
            <a:cxnLst/>
            <a:rect l="l" t="t" r="r" b="b"/>
            <a:pathLst>
              <a:path w="930724" h="1196024">
                <a:moveTo>
                  <a:pt x="0" y="0"/>
                </a:moveTo>
                <a:lnTo>
                  <a:pt x="930724" y="0"/>
                </a:lnTo>
                <a:lnTo>
                  <a:pt x="930724" y="1196024"/>
                </a:lnTo>
                <a:lnTo>
                  <a:pt x="0" y="11960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729053"/>
            <a:ext cx="11960410" cy="877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spc="1300" dirty="0">
                <a:solidFill>
                  <a:srgbClr val="000000"/>
                </a:solidFill>
                <a:latin typeface="Playfair Display"/>
              </a:rPr>
              <a:t>THAI TOURISMTRAILS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50968" y="8528662"/>
            <a:ext cx="898606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  <a:cs typeface="Open Sans"/>
              </a:rPr>
              <a:t>นาย ณัฏฐพล พิลาไชย รหัสนิสิต 6630300262</a:t>
            </a:r>
          </a:p>
          <a:p>
            <a:pPr algn="ctr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  <a:cs typeface="Open Sans"/>
              </a:rPr>
              <a:t>วิชา PROGRAMMING FUNDAMENTALS II รหัสวิชา 03603112-65</a:t>
            </a:r>
          </a:p>
          <a:p>
            <a:pPr algn="ctr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Open Sans"/>
                <a:cs typeface="Open Sans"/>
              </a:rPr>
              <a:t>อาจารย์ผู้สอน กุลวดี สมบูรณ์วิวัฒน์ ปีการศึกษา 2566</a:t>
            </a:r>
          </a:p>
          <a:p>
            <a:pPr algn="ctr">
              <a:lnSpc>
                <a:spcPts val="2800"/>
              </a:lnSpc>
            </a:pPr>
            <a:endParaRPr lang="en-US" sz="2000" spc="10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00121" y="1861486"/>
            <a:ext cx="898606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1689">
                <a:solidFill>
                  <a:srgbClr val="000000"/>
                </a:solidFill>
                <a:latin typeface="Forum"/>
              </a:rPr>
              <a:t>QUIZ ADVENTURE</a:t>
            </a:r>
          </a:p>
        </p:txBody>
      </p:sp>
      <p:pic>
        <p:nvPicPr>
          <p:cNvPr id="32" name="Video 31">
            <a:hlinkClick r:id="" action="ppaction://media"/>
            <a:extLst>
              <a:ext uri="{FF2B5EF4-FFF2-40B4-BE49-F238E27FC236}">
                <a16:creationId xmlns:a16="http://schemas.microsoft.com/office/drawing/2014/main" id="{C451F329-7B9D-91DA-AFA6-6F245D136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4"/>
          <a:srcRect l="21875" r="21875"/>
          <a:stretch>
            <a:fillRect/>
          </a:stretch>
        </p:blipFill>
        <p:spPr>
          <a:xfrm>
            <a:off x="15005416" y="246472"/>
            <a:ext cx="2720300" cy="272030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96"/>
    </mc:Choice>
    <mc:Fallback xmlns="">
      <p:transition spd="slow" advTm="26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39428" y="1616695"/>
            <a:ext cx="8083719" cy="6251292"/>
            <a:chOff x="0" y="0"/>
            <a:chExt cx="1510184" cy="11678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0184" cy="1167854"/>
            </a:xfrm>
            <a:custGeom>
              <a:avLst/>
              <a:gdLst/>
              <a:ahLst/>
              <a:cxnLst/>
              <a:rect l="l" t="t" r="r" b="b"/>
              <a:pathLst>
                <a:path w="1510184" h="1167854">
                  <a:moveTo>
                    <a:pt x="0" y="0"/>
                  </a:moveTo>
                  <a:lnTo>
                    <a:pt x="1510184" y="0"/>
                  </a:lnTo>
                  <a:lnTo>
                    <a:pt x="1510184" y="1167854"/>
                  </a:lnTo>
                  <a:lnTo>
                    <a:pt x="0" y="1167854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510184" cy="1225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829680" y="1787634"/>
            <a:ext cx="7731674" cy="5930602"/>
          </a:xfrm>
          <a:custGeom>
            <a:avLst/>
            <a:gdLst/>
            <a:ahLst/>
            <a:cxnLst/>
            <a:rect l="l" t="t" r="r" b="b"/>
            <a:pathLst>
              <a:path w="7731674" h="5930602">
                <a:moveTo>
                  <a:pt x="0" y="0"/>
                </a:moveTo>
                <a:lnTo>
                  <a:pt x="7731674" y="0"/>
                </a:lnTo>
                <a:lnTo>
                  <a:pt x="7731674" y="5930602"/>
                </a:lnTo>
                <a:lnTo>
                  <a:pt x="0" y="59306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44755" y="1273795"/>
            <a:ext cx="7396326" cy="81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1500" dirty="0" err="1">
                <a:solidFill>
                  <a:srgbClr val="000000"/>
                </a:solidFill>
                <a:latin typeface="Playfair Display"/>
              </a:rPr>
              <a:t>ClASS</a:t>
            </a:r>
            <a:r>
              <a:rPr lang="en-US" sz="5000" spc="1500" dirty="0">
                <a:solidFill>
                  <a:srgbClr val="000000"/>
                </a:solidFill>
                <a:latin typeface="Playfair Display"/>
              </a:rPr>
              <a:t>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4755" y="2248237"/>
            <a:ext cx="7863043" cy="67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Open Sans"/>
                <a:cs typeface="Open Sans"/>
              </a:rPr>
              <a:t>Class Diagram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  <a:cs typeface="Open Sans"/>
              </a:rPr>
              <a:t>มีความหมายและการทำงานต่างๆ</a:t>
            </a:r>
            <a:r>
              <a:rPr lang="en-US" sz="2000" b="1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  <a:cs typeface="Open Sans"/>
              </a:rPr>
              <a:t>ดังนี้</a:t>
            </a:r>
            <a:r>
              <a:rPr lang="en-US" sz="2000" b="1" dirty="0">
                <a:solidFill>
                  <a:srgbClr val="000000"/>
                </a:solidFill>
                <a:latin typeface="Open Sans"/>
                <a:cs typeface="Open Sans"/>
              </a:rPr>
              <a:t>:</a:t>
            </a:r>
          </a:p>
          <a:p>
            <a:pPr marL="431801" lvl="1" indent="-215900">
              <a:lnSpc>
                <a:spcPts val="2800"/>
              </a:lnSpc>
              <a:buAutoNum type="arabicPeriod"/>
            </a:pPr>
            <a:r>
              <a:rPr lang="en-US" sz="2000" b="1" dirty="0" err="1">
                <a:solidFill>
                  <a:srgbClr val="000000"/>
                </a:solidFill>
                <a:cs typeface="Open Sans"/>
              </a:rPr>
              <a:t>คลาส</a:t>
            </a:r>
            <a:r>
              <a:rPr lang="en-US" sz="2000" b="1" dirty="0">
                <a:solidFill>
                  <a:srgbClr val="000000"/>
                </a:solidFill>
                <a:cs typeface="Open Sans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Open Sans"/>
              </a:rPr>
              <a:t>Login: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คลาสนี้ใช้สำหรับการเข้าสู่ระบบของ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User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มีฟังก์ชั่น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login()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เพื่อทำการเข้าสู่ระบบ</a:t>
            </a:r>
            <a:endParaRPr lang="en-US" sz="20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มีฟังก์ชั่น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exit()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เพื่อออกจากแอปพลิเคชัน</a:t>
            </a:r>
            <a:endParaRPr lang="en-US" sz="20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431801" lvl="1" indent="-215900">
              <a:lnSpc>
                <a:spcPts val="2800"/>
              </a:lnSpc>
              <a:buAutoNum type="arabicPeriod"/>
            </a:pPr>
            <a:r>
              <a:rPr lang="en-US" sz="2000" b="1" dirty="0" err="1">
                <a:solidFill>
                  <a:srgbClr val="000000"/>
                </a:solidFill>
                <a:latin typeface="Open Sans"/>
                <a:cs typeface="Open Sans"/>
              </a:rPr>
              <a:t>คลาส</a:t>
            </a:r>
            <a:r>
              <a:rPr lang="en-US" sz="2000" b="1" dirty="0">
                <a:solidFill>
                  <a:srgbClr val="000000"/>
                </a:solidFill>
                <a:latin typeface="Open Sans"/>
                <a:cs typeface="Open Sans"/>
              </a:rPr>
              <a:t> Rules: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cs typeface="Open Sans"/>
              </a:rPr>
              <a:t>คลาสนี้แสดงกฎการเล่นของเกม</a:t>
            </a:r>
            <a:endParaRPr lang="en-US" sz="2000" dirty="0">
              <a:solidFill>
                <a:srgbClr val="000000"/>
              </a:solidFill>
              <a:cs typeface="Open Sans"/>
            </a:endParaRP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มีฟังก์ชั่น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startGame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()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เพื่อเริ่มเกม</a:t>
            </a:r>
            <a:endParaRPr lang="en-US" sz="20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มีฟังก์ชั่น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goBack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()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เพื่อย้อนกลับไปหน้าก่อนหน้า</a:t>
            </a:r>
            <a:endParaRPr lang="en-US" sz="20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431801" lvl="1" indent="-215900">
              <a:lnSpc>
                <a:spcPts val="2800"/>
              </a:lnSpc>
              <a:buAutoNum type="arabicPeriod"/>
            </a:pPr>
            <a:r>
              <a:rPr lang="en-US" sz="2000" b="1" dirty="0" err="1">
                <a:solidFill>
                  <a:srgbClr val="000000"/>
                </a:solidFill>
                <a:latin typeface="Open Sans"/>
                <a:cs typeface="Open Sans"/>
              </a:rPr>
              <a:t>คลาส</a:t>
            </a:r>
            <a:r>
              <a:rPr lang="en-US" sz="2000" b="1" dirty="0">
                <a:solidFill>
                  <a:srgbClr val="000000"/>
                </a:solidFill>
                <a:latin typeface="Open Sans"/>
                <a:cs typeface="Open Sans"/>
              </a:rPr>
              <a:t> Quiz: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cs typeface="Open Sans"/>
              </a:rPr>
              <a:t>คลาสนี้ใช้สำหรับการทำคำถามในเกม</a:t>
            </a:r>
            <a:endParaRPr lang="en-US" sz="2000" dirty="0">
              <a:solidFill>
                <a:srgbClr val="000000"/>
              </a:solidFill>
              <a:cs typeface="Open Sans"/>
            </a:endParaRP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มีองค์ประกอบต่างๆ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เช่น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คำถาม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ตัวเลือก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ปุ่ม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"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ถัดไป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",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ปุ่ม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"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ส่งคำตอบ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",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ฯลฯ</a:t>
            </a:r>
            <a:endParaRPr lang="en-US" sz="20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มีฟังก์ชั่น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start(count: number)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เพื่อเริ่มการทำคำถาม</a:t>
            </a:r>
            <a:endParaRPr lang="en-US" sz="20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431801" lvl="1" indent="-215900">
              <a:lnSpc>
                <a:spcPts val="2800"/>
              </a:lnSpc>
              <a:buAutoNum type="arabicPeriod"/>
            </a:pPr>
            <a:r>
              <a:rPr lang="en-US" sz="2000" b="1" dirty="0" err="1">
                <a:solidFill>
                  <a:srgbClr val="000000"/>
                </a:solidFill>
                <a:latin typeface="Open Sans"/>
                <a:cs typeface="Open Sans"/>
              </a:rPr>
              <a:t>คลาส</a:t>
            </a:r>
            <a:r>
              <a:rPr lang="en-US" sz="2000" b="1" dirty="0">
                <a:solidFill>
                  <a:srgbClr val="000000"/>
                </a:solidFill>
                <a:latin typeface="Open Sans"/>
                <a:cs typeface="Open Sans"/>
              </a:rPr>
              <a:t> Score: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cs typeface="Open Sans"/>
              </a:rPr>
              <a:t>คลาสนี้แสดงคะแนนที่ผู้เล่นได้รับหลังจากเล่นเกม</a:t>
            </a:r>
            <a:endParaRPr lang="en-US" sz="2000" dirty="0">
              <a:solidFill>
                <a:srgbClr val="000000"/>
              </a:solidFill>
              <a:cs typeface="Open Sans"/>
            </a:endParaRP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มีปุ่ม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"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เล่นอีกครั้ง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"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เพื่อเริ่มเกมใหม่</a:t>
            </a:r>
            <a:endParaRPr lang="en-US" sz="20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มีปุ่ม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 "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ออกจากแอป</a:t>
            </a:r>
            <a:r>
              <a:rPr lang="en-US" sz="2000" dirty="0">
                <a:solidFill>
                  <a:srgbClr val="000000"/>
                </a:solidFill>
                <a:latin typeface="Open Sans"/>
                <a:cs typeface="Open Sans"/>
              </a:rPr>
              <a:t>" </a:t>
            </a:r>
            <a:r>
              <a:rPr lang="en-US" sz="2000" dirty="0" err="1">
                <a:solidFill>
                  <a:srgbClr val="000000"/>
                </a:solidFill>
                <a:latin typeface="Open Sans"/>
                <a:cs typeface="Open Sans"/>
              </a:rPr>
              <a:t>เพื่อออกจากแอปพลิเคชัน</a:t>
            </a:r>
            <a:endParaRPr lang="en-US" sz="2000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78258" y="8002756"/>
            <a:ext cx="8444889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aleway Bold"/>
                <a:cs typeface="Raleway Bold"/>
              </a:rPr>
              <a:t>     </a:t>
            </a:r>
            <a:r>
              <a:rPr lang="en-US" sz="2000" dirty="0" err="1">
                <a:solidFill>
                  <a:srgbClr val="000000"/>
                </a:solidFill>
                <a:latin typeface="Raleway Bold"/>
                <a:cs typeface="Raleway Bold"/>
              </a:rPr>
              <a:t>การทำงานของแต่ละคลาสมีการเชื่อมโยงกันไปยังคลาสอื่นๆ</a:t>
            </a:r>
            <a:r>
              <a:rPr lang="en-US" sz="2000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aleway Bold"/>
                <a:cs typeface="Raleway Bold"/>
              </a:rPr>
              <a:t>ในลำดับตามที่ผู้ใช้กดปุ่มหรือทำการใช้งานต่างๆ</a:t>
            </a:r>
            <a:r>
              <a:rPr lang="en-US" sz="2000" dirty="0">
                <a:solidFill>
                  <a:srgbClr val="000000"/>
                </a:solidFill>
                <a:latin typeface="Raleway Bold"/>
                <a:cs typeface="Raleway Bold"/>
              </a:rPr>
              <a:t> เพื่อให้แอปพลิเคชันทำงานตามที่ต้องการได้ในแต่ละขั้นตอนของการเล่นเกมหรือใช้งานโปรแกรมคอมพิวเตอร์ต่างๆ </a:t>
            </a:r>
            <a:r>
              <a:rPr lang="en-US" sz="2000" dirty="0" err="1">
                <a:solidFill>
                  <a:srgbClr val="000000"/>
                </a:solidFill>
                <a:latin typeface="Raleway Bold"/>
                <a:cs typeface="Raleway Bold"/>
              </a:rPr>
              <a:t>ในแอปพลิเคชันนี้</a:t>
            </a:r>
            <a:endParaRPr lang="en-US" sz="2000" dirty="0">
              <a:solidFill>
                <a:srgbClr val="000000"/>
              </a:solidFill>
              <a:latin typeface="Raleway Bold"/>
              <a:cs typeface="Raleway Bold"/>
            </a:endParaRPr>
          </a:p>
        </p:txBody>
      </p:sp>
      <p:pic>
        <p:nvPicPr>
          <p:cNvPr id="29" name="Video 28">
            <a:hlinkClick r:id="" action="ppaction://media"/>
            <a:extLst>
              <a:ext uri="{FF2B5EF4-FFF2-40B4-BE49-F238E27FC236}">
                <a16:creationId xmlns:a16="http://schemas.microsoft.com/office/drawing/2014/main" id="{C8AAAE95-D074-CA86-B757-A8AEC6309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375540" y="270791"/>
            <a:ext cx="2371627" cy="2371627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13"/>
    </mc:Choice>
    <mc:Fallback>
      <p:transition spd="slow" advTm="17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8414"/>
            <a:ext cx="2338721" cy="4144362"/>
            <a:chOff x="0" y="0"/>
            <a:chExt cx="615959" cy="1091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5959" cy="1091519"/>
            </a:xfrm>
            <a:custGeom>
              <a:avLst/>
              <a:gdLst/>
              <a:ahLst/>
              <a:cxnLst/>
              <a:rect l="l" t="t" r="r" b="b"/>
              <a:pathLst>
                <a:path w="615959" h="1091519">
                  <a:moveTo>
                    <a:pt x="0" y="0"/>
                  </a:moveTo>
                  <a:lnTo>
                    <a:pt x="615959" y="0"/>
                  </a:lnTo>
                  <a:lnTo>
                    <a:pt x="615959" y="1091519"/>
                  </a:lnTo>
                  <a:lnTo>
                    <a:pt x="0" y="1091519"/>
                  </a:lnTo>
                  <a:close/>
                </a:path>
              </a:pathLst>
            </a:custGeom>
            <a:solidFill>
              <a:srgbClr val="1F2C8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15959" cy="1148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5400000">
            <a:off x="6734303" y="6151545"/>
            <a:ext cx="6175410" cy="0"/>
          </a:xfrm>
          <a:prstGeom prst="line">
            <a:avLst/>
          </a:prstGeom>
          <a:ln w="38100" cap="flat">
            <a:solidFill>
              <a:srgbClr val="6D503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66685" y="2339940"/>
            <a:ext cx="4439288" cy="6687701"/>
          </a:xfrm>
          <a:custGeom>
            <a:avLst/>
            <a:gdLst/>
            <a:ahLst/>
            <a:cxnLst/>
            <a:rect l="l" t="t" r="r" b="b"/>
            <a:pathLst>
              <a:path w="4439288" h="6687701">
                <a:moveTo>
                  <a:pt x="0" y="0"/>
                </a:moveTo>
                <a:lnTo>
                  <a:pt x="4439288" y="0"/>
                </a:lnTo>
                <a:lnTo>
                  <a:pt x="4439288" y="6687700"/>
                </a:lnTo>
                <a:lnTo>
                  <a:pt x="0" y="6687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042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76225" y="1209640"/>
            <a:ext cx="1138818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u="sng" spc="1500">
                <a:solidFill>
                  <a:srgbClr val="000000"/>
                </a:solidFill>
                <a:latin typeface="Playfair Display"/>
              </a:rPr>
              <a:t>ALGORITHM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11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2008" y="2263740"/>
            <a:ext cx="6967646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210">
                <a:solidFill>
                  <a:srgbClr val="000000"/>
                </a:solidFill>
                <a:latin typeface="Playfair Display"/>
              </a:rPr>
              <a:t>Login Class</a:t>
            </a:r>
          </a:p>
        </p:txBody>
      </p:sp>
      <p:sp>
        <p:nvSpPr>
          <p:cNvPr id="13" name="Freeform 13"/>
          <p:cNvSpPr/>
          <p:nvPr/>
        </p:nvSpPr>
        <p:spPr>
          <a:xfrm>
            <a:off x="5011910" y="2543047"/>
            <a:ext cx="4439288" cy="7016845"/>
          </a:xfrm>
          <a:custGeom>
            <a:avLst/>
            <a:gdLst/>
            <a:ahLst/>
            <a:cxnLst/>
            <a:rect l="l" t="t" r="r" b="b"/>
            <a:pathLst>
              <a:path w="4439288" h="7016845">
                <a:moveTo>
                  <a:pt x="0" y="0"/>
                </a:moveTo>
                <a:lnTo>
                  <a:pt x="4439288" y="0"/>
                </a:lnTo>
                <a:lnTo>
                  <a:pt x="4439288" y="7016845"/>
                </a:lnTo>
                <a:lnTo>
                  <a:pt x="0" y="7016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46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822008" y="3214334"/>
            <a:ext cx="8113234" cy="349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login():</a:t>
            </a:r>
          </a:p>
          <a:p>
            <a:pPr marL="949962" lvl="2" indent="-316654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Alg</a:t>
            </a:r>
            <a:r>
              <a:rPr lang="en-US" sz="2200">
                <a:solidFill>
                  <a:srgbClr val="000000"/>
                </a:solidFill>
                <a:latin typeface="Open Sans"/>
                <a:cs typeface="Open Sans"/>
              </a:rPr>
              <a:t>orithm: ในการเรียกใช้เมธอดนี้ ระบบจะตรวจสอบข้อมูลที่ผู้ใช้ป้อนเข้ามา เช่น ชื่อผู้ใช้และรหัสผ่าน หากข้อมูลถูกต้อง ระบบจะอนุญ</a:t>
            </a:r>
            <a:r>
              <a:rPr lang="en-US" sz="2200">
                <a:solidFill>
                  <a:srgbClr val="000000"/>
                </a:solidFill>
                <a:cs typeface="Open Sans"/>
              </a:rPr>
              <a:t>าตให้ผู้ใช้เข้าสู่ระบบ หากไม่ถูกต้อง ระบบจะแจ้งเตือนผู้ใช้และขอให้ป้อนข้อมูลใหม่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exit():</a:t>
            </a:r>
          </a:p>
          <a:p>
            <a:pPr marL="949962" lvl="2" indent="-316654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Open Sans"/>
                <a:cs typeface="Open Sans"/>
              </a:rPr>
              <a:t>Algorithm: เมธอดนี้ใช้ในการปิดแอปพลิเคชันหรือหน้าต่างของระบบ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6F0ED733-B537-7657-96CB-356D9728E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79"/>
    </mc:Choice>
    <mc:Fallback>
      <p:transition spd="slow" advTm="22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30723" y="3594100"/>
            <a:ext cx="2338721" cy="4144362"/>
            <a:chOff x="0" y="0"/>
            <a:chExt cx="615959" cy="1091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5959" cy="1091519"/>
            </a:xfrm>
            <a:custGeom>
              <a:avLst/>
              <a:gdLst/>
              <a:ahLst/>
              <a:cxnLst/>
              <a:rect l="l" t="t" r="r" b="b"/>
              <a:pathLst>
                <a:path w="615959" h="1091519">
                  <a:moveTo>
                    <a:pt x="0" y="0"/>
                  </a:moveTo>
                  <a:lnTo>
                    <a:pt x="615959" y="0"/>
                  </a:lnTo>
                  <a:lnTo>
                    <a:pt x="615959" y="1091519"/>
                  </a:lnTo>
                  <a:lnTo>
                    <a:pt x="0" y="1091519"/>
                  </a:lnTo>
                  <a:close/>
                </a:path>
              </a:pathLst>
            </a:custGeom>
            <a:solidFill>
              <a:srgbClr val="1F2C8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15959" cy="1148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883153" y="2957830"/>
            <a:ext cx="0" cy="6175410"/>
          </a:xfrm>
          <a:prstGeom prst="line">
            <a:avLst/>
          </a:prstGeom>
          <a:ln w="38100" cap="flat">
            <a:solidFill>
              <a:srgbClr val="6D503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144000" y="1140925"/>
            <a:ext cx="4054995" cy="8720559"/>
          </a:xfrm>
          <a:custGeom>
            <a:avLst/>
            <a:gdLst/>
            <a:ahLst/>
            <a:cxnLst/>
            <a:rect l="l" t="t" r="r" b="b"/>
            <a:pathLst>
              <a:path w="4054995" h="8720559">
                <a:moveTo>
                  <a:pt x="0" y="0"/>
                </a:moveTo>
                <a:lnTo>
                  <a:pt x="4054995" y="0"/>
                </a:lnTo>
                <a:lnTo>
                  <a:pt x="4054995" y="8720559"/>
                </a:lnTo>
                <a:lnTo>
                  <a:pt x="0" y="87205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624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76225" y="1209640"/>
            <a:ext cx="1138818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u="sng" spc="1500">
                <a:solidFill>
                  <a:srgbClr val="000000"/>
                </a:solidFill>
                <a:latin typeface="Playfair Display"/>
              </a:rPr>
              <a:t>ALGORITHM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969" y="2603315"/>
            <a:ext cx="6967646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210">
                <a:solidFill>
                  <a:srgbClr val="000000"/>
                </a:solidFill>
                <a:latin typeface="Playfair Display"/>
              </a:rPr>
              <a:t>Rules Class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8969" y="3466568"/>
            <a:ext cx="7978841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startGame():</a:t>
            </a:r>
          </a:p>
          <a:p>
            <a:pPr marL="949962" lvl="2" indent="-316654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Open Sans"/>
                <a:cs typeface="Open Sans"/>
              </a:rPr>
              <a:t>Algorithm: เมธอดนี้ใช้เริ่มเกม โดยระบบจะแสดงกฎการเล่นและข้อแนะนำต่าง ๆ เพื่อให้ผู้เล่นเข้าใจเกม และจะเริ่มเกมหลังจากที่ผู้เล่นกดปุ่ม "Start"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goBack():</a:t>
            </a:r>
          </a:p>
          <a:p>
            <a:pPr marL="949962" lvl="2" indent="-316654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Open Sans"/>
                <a:cs typeface="Open Sans"/>
              </a:rPr>
              <a:t>Algorithm: เมธอดนี้ใช้ในการกลับไปยังหน้าจอเมื่อผู้เล่นต้องการกลับมาดูกฎและข้อแนะนำเพิ่มเติม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436102" y="2474128"/>
            <a:ext cx="4726005" cy="6054152"/>
          </a:xfrm>
          <a:custGeom>
            <a:avLst/>
            <a:gdLst/>
            <a:ahLst/>
            <a:cxnLst/>
            <a:rect l="l" t="t" r="r" b="b"/>
            <a:pathLst>
              <a:path w="4726005" h="6054152">
                <a:moveTo>
                  <a:pt x="0" y="0"/>
                </a:moveTo>
                <a:lnTo>
                  <a:pt x="4726005" y="0"/>
                </a:lnTo>
                <a:lnTo>
                  <a:pt x="4726005" y="6054152"/>
                </a:lnTo>
                <a:lnTo>
                  <a:pt x="0" y="6054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7511" b="-519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4" name="Video 43">
            <a:hlinkClick r:id="" action="ppaction://media"/>
            <a:extLst>
              <a:ext uri="{FF2B5EF4-FFF2-40B4-BE49-F238E27FC236}">
                <a16:creationId xmlns:a16="http://schemas.microsoft.com/office/drawing/2014/main" id="{A62A3F87-AA36-A966-71C5-07143231F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67"/>
    </mc:Choice>
    <mc:Fallback>
      <p:transition spd="slow" advTm="1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8414"/>
            <a:ext cx="2338721" cy="4144362"/>
            <a:chOff x="0" y="0"/>
            <a:chExt cx="615959" cy="1091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5959" cy="1091519"/>
            </a:xfrm>
            <a:custGeom>
              <a:avLst/>
              <a:gdLst/>
              <a:ahLst/>
              <a:cxnLst/>
              <a:rect l="l" t="t" r="r" b="b"/>
              <a:pathLst>
                <a:path w="615959" h="1091519">
                  <a:moveTo>
                    <a:pt x="0" y="0"/>
                  </a:moveTo>
                  <a:lnTo>
                    <a:pt x="615959" y="0"/>
                  </a:lnTo>
                  <a:lnTo>
                    <a:pt x="615959" y="1091519"/>
                  </a:lnTo>
                  <a:lnTo>
                    <a:pt x="0" y="1091519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15959" cy="1148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5400000">
            <a:off x="6734303" y="6151545"/>
            <a:ext cx="6175410" cy="0"/>
          </a:xfrm>
          <a:prstGeom prst="line">
            <a:avLst/>
          </a:prstGeom>
          <a:ln w="38100" cap="flat">
            <a:solidFill>
              <a:srgbClr val="6D503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84464" y="3252434"/>
            <a:ext cx="2204138" cy="5783185"/>
          </a:xfrm>
          <a:custGeom>
            <a:avLst/>
            <a:gdLst/>
            <a:ahLst/>
            <a:cxnLst/>
            <a:rect l="l" t="t" r="r" b="b"/>
            <a:pathLst>
              <a:path w="2204138" h="5783185">
                <a:moveTo>
                  <a:pt x="0" y="0"/>
                </a:moveTo>
                <a:lnTo>
                  <a:pt x="2204138" y="0"/>
                </a:lnTo>
                <a:lnTo>
                  <a:pt x="2204138" y="5783184"/>
                </a:lnTo>
                <a:lnTo>
                  <a:pt x="0" y="5783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859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76225" y="1209640"/>
            <a:ext cx="1138818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u="sng" spc="1500">
                <a:solidFill>
                  <a:srgbClr val="000000"/>
                </a:solidFill>
                <a:latin typeface="Playfair Display"/>
              </a:rPr>
              <a:t>ALGORITHM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2008" y="2263740"/>
            <a:ext cx="6967646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210">
                <a:solidFill>
                  <a:srgbClr val="000000"/>
                </a:solidFill>
                <a:latin typeface="Playfair Display"/>
              </a:rPr>
              <a:t>Quiz Class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2008" y="3214334"/>
            <a:ext cx="8113234" cy="505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start(count: number):</a:t>
            </a:r>
          </a:p>
          <a:p>
            <a:pPr marL="949962" lvl="2" indent="-316654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Open Sans"/>
                <a:cs typeface="Open Sans"/>
              </a:rPr>
              <a:t>Algorithm: เมธอดนี้ใช้เริ่มต้นการเล่นเกม โดยระบบจะโหลดคำถามและตัวเลือกที่เกี่ยวข้องจากแหล่งข้อมูล และแสดงบนหน้าจอเพื่อให้ผู้เล่นตอบคำถาม และจะเลือกข้อถัดไปหลังจากที่ผู้เล่นตอบคำถามแต่ละข้อ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submit():</a:t>
            </a:r>
          </a:p>
          <a:p>
            <a:pPr marL="949962" lvl="2" indent="-316654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Open Sans"/>
                <a:cs typeface="Open Sans"/>
              </a:rPr>
              <a:t>Algorithm: เมธอดนี้ใช้สำหรับการส่งคำตอบของผู้เล่นไปตรวจสอบ โดยจะนับคะแนนและแสดงผลลัพธ์หลังจากผู้เล่นตอบคำถามทั้งหมด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lifeline():</a:t>
            </a:r>
          </a:p>
          <a:p>
            <a:pPr marL="949962" lvl="2" indent="-316654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Open Sans"/>
                <a:cs typeface="Open Sans"/>
              </a:rPr>
              <a:t>Algorithm: เมธอดนี้ใช้ในการใช้ Lifeline เพื่อช่วยในการลดตัวเลือกคำตอบที่ไม่ถูกต้อง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124822" y="3252434"/>
            <a:ext cx="2204138" cy="5691678"/>
          </a:xfrm>
          <a:custGeom>
            <a:avLst/>
            <a:gdLst/>
            <a:ahLst/>
            <a:cxnLst/>
            <a:rect l="l" t="t" r="r" b="b"/>
            <a:pathLst>
              <a:path w="2204138" h="5691678">
                <a:moveTo>
                  <a:pt x="0" y="0"/>
                </a:moveTo>
                <a:lnTo>
                  <a:pt x="2204138" y="0"/>
                </a:lnTo>
                <a:lnTo>
                  <a:pt x="2204138" y="5691677"/>
                </a:lnTo>
                <a:lnTo>
                  <a:pt x="0" y="5691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99298" b="-92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802871" y="3252434"/>
            <a:ext cx="2204138" cy="5531157"/>
          </a:xfrm>
          <a:custGeom>
            <a:avLst/>
            <a:gdLst/>
            <a:ahLst/>
            <a:cxnLst/>
            <a:rect l="l" t="t" r="r" b="b"/>
            <a:pathLst>
              <a:path w="2204138" h="5531157">
                <a:moveTo>
                  <a:pt x="0" y="0"/>
                </a:moveTo>
                <a:lnTo>
                  <a:pt x="2204138" y="0"/>
                </a:lnTo>
                <a:lnTo>
                  <a:pt x="2204138" y="5531157"/>
                </a:lnTo>
                <a:lnTo>
                  <a:pt x="0" y="55311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4838" b="-1987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446774" y="3252434"/>
            <a:ext cx="2204138" cy="5124779"/>
          </a:xfrm>
          <a:custGeom>
            <a:avLst/>
            <a:gdLst/>
            <a:ahLst/>
            <a:cxnLst/>
            <a:rect l="l" t="t" r="r" b="b"/>
            <a:pathLst>
              <a:path w="2204138" h="5124779">
                <a:moveTo>
                  <a:pt x="0" y="0"/>
                </a:moveTo>
                <a:lnTo>
                  <a:pt x="2204138" y="0"/>
                </a:lnTo>
                <a:lnTo>
                  <a:pt x="2204138" y="5124779"/>
                </a:lnTo>
                <a:lnTo>
                  <a:pt x="0" y="512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32771" b="-276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2" name="Video 31">
            <a:hlinkClick r:id="" action="ppaction://media"/>
            <a:extLst>
              <a:ext uri="{FF2B5EF4-FFF2-40B4-BE49-F238E27FC236}">
                <a16:creationId xmlns:a16="http://schemas.microsoft.com/office/drawing/2014/main" id="{C03BD510-B2C6-7AF7-F203-C6D85DB0BF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182614"/>
            <a:ext cx="2980942" cy="2980942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88"/>
    </mc:Choice>
    <mc:Fallback>
      <p:transition spd="slow" advTm="35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30723" y="3594100"/>
            <a:ext cx="2338721" cy="4144362"/>
            <a:chOff x="0" y="0"/>
            <a:chExt cx="615959" cy="1091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5959" cy="1091519"/>
            </a:xfrm>
            <a:custGeom>
              <a:avLst/>
              <a:gdLst/>
              <a:ahLst/>
              <a:cxnLst/>
              <a:rect l="l" t="t" r="r" b="b"/>
              <a:pathLst>
                <a:path w="615959" h="1091519">
                  <a:moveTo>
                    <a:pt x="0" y="0"/>
                  </a:moveTo>
                  <a:lnTo>
                    <a:pt x="615959" y="0"/>
                  </a:lnTo>
                  <a:lnTo>
                    <a:pt x="615959" y="1091519"/>
                  </a:lnTo>
                  <a:lnTo>
                    <a:pt x="0" y="1091519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15959" cy="1148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883153" y="2957830"/>
            <a:ext cx="0" cy="6175410"/>
          </a:xfrm>
          <a:prstGeom prst="line">
            <a:avLst/>
          </a:prstGeom>
          <a:ln w="38100" cap="flat">
            <a:solidFill>
              <a:srgbClr val="6D503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978894" y="205718"/>
            <a:ext cx="3931082" cy="9483491"/>
          </a:xfrm>
          <a:custGeom>
            <a:avLst/>
            <a:gdLst/>
            <a:ahLst/>
            <a:cxnLst/>
            <a:rect l="l" t="t" r="r" b="b"/>
            <a:pathLst>
              <a:path w="3931082" h="9483491">
                <a:moveTo>
                  <a:pt x="0" y="0"/>
                </a:moveTo>
                <a:lnTo>
                  <a:pt x="3931082" y="0"/>
                </a:lnTo>
                <a:lnTo>
                  <a:pt x="3931082" y="9483490"/>
                </a:lnTo>
                <a:lnTo>
                  <a:pt x="0" y="9483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606" t="-3774" r="-7622" b="-36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76225" y="1209640"/>
            <a:ext cx="1138818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u="sng" spc="1500">
                <a:solidFill>
                  <a:srgbClr val="000000"/>
                </a:solidFill>
                <a:latin typeface="Playfair Display"/>
              </a:rPr>
              <a:t>ALGORITHM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969" y="2603315"/>
            <a:ext cx="6967646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210">
                <a:solidFill>
                  <a:srgbClr val="000000"/>
                </a:solidFill>
                <a:latin typeface="Playfair Display"/>
              </a:rPr>
              <a:t>Score Class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8969" y="3466568"/>
            <a:ext cx="7978841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Score(name: String, score: number):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Open Sans"/>
                <a:cs typeface="Open Sans"/>
              </a:rPr>
              <a:t>Algorithm: เมธอดนี้ใช้ในการแสดงคะแนนที่ผู้เล่นได้รับ และเมื่อผู้เล่นเลือก "Play Again" จะเริ่มเกมใหม่ หรือเมื่อเลือก "Exit" จะออกจากแอปพลิเคชัน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pic>
        <p:nvPicPr>
          <p:cNvPr id="26" name="Video 25">
            <a:hlinkClick r:id="" action="ppaction://media"/>
            <a:extLst>
              <a:ext uri="{FF2B5EF4-FFF2-40B4-BE49-F238E27FC236}">
                <a16:creationId xmlns:a16="http://schemas.microsoft.com/office/drawing/2014/main" id="{F3749103-9840-5567-E97A-6418911FAA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06"/>
    </mc:Choice>
    <mc:Fallback>
      <p:transition spd="slow" advTm="1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17568" y="3733482"/>
            <a:ext cx="2819442" cy="4144362"/>
            <a:chOff x="0" y="0"/>
            <a:chExt cx="742569" cy="1091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1091519"/>
            </a:xfrm>
            <a:custGeom>
              <a:avLst/>
              <a:gdLst/>
              <a:ahLst/>
              <a:cxnLst/>
              <a:rect l="l" t="t" r="r" b="b"/>
              <a:pathLst>
                <a:path w="742569" h="1091519">
                  <a:moveTo>
                    <a:pt x="0" y="0"/>
                  </a:moveTo>
                  <a:lnTo>
                    <a:pt x="742569" y="0"/>
                  </a:lnTo>
                  <a:lnTo>
                    <a:pt x="742569" y="1091519"/>
                  </a:lnTo>
                  <a:lnTo>
                    <a:pt x="0" y="1091519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42569" cy="1148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883153" y="1609725"/>
            <a:ext cx="0" cy="7523516"/>
          </a:xfrm>
          <a:prstGeom prst="line">
            <a:avLst/>
          </a:prstGeom>
          <a:ln w="38100" cap="flat">
            <a:solidFill>
              <a:srgbClr val="6D503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3627120" y="9515475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919059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2"/>
                </a:lnTo>
                <a:lnTo>
                  <a:pt x="0" y="181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88969" y="6677266"/>
            <a:ext cx="7690158" cy="2581034"/>
          </a:xfrm>
          <a:custGeom>
            <a:avLst/>
            <a:gdLst/>
            <a:ahLst/>
            <a:cxnLst/>
            <a:rect l="l" t="t" r="r" b="b"/>
            <a:pathLst>
              <a:path w="7690158" h="2581034">
                <a:moveTo>
                  <a:pt x="0" y="0"/>
                </a:moveTo>
                <a:lnTo>
                  <a:pt x="7690158" y="0"/>
                </a:lnTo>
                <a:lnTo>
                  <a:pt x="7690158" y="2581034"/>
                </a:lnTo>
                <a:lnTo>
                  <a:pt x="0" y="2581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303443" y="7073849"/>
            <a:ext cx="1175684" cy="711784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788969" y="3494638"/>
            <a:ext cx="5148083" cy="2391896"/>
          </a:xfrm>
          <a:custGeom>
            <a:avLst/>
            <a:gdLst/>
            <a:ahLst/>
            <a:cxnLst/>
            <a:rect l="l" t="t" r="r" b="b"/>
            <a:pathLst>
              <a:path w="5148083" h="2391896">
                <a:moveTo>
                  <a:pt x="0" y="0"/>
                </a:moveTo>
                <a:lnTo>
                  <a:pt x="5148083" y="0"/>
                </a:lnTo>
                <a:lnTo>
                  <a:pt x="5148083" y="2391896"/>
                </a:lnTo>
                <a:lnTo>
                  <a:pt x="0" y="23918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144000" y="3194484"/>
            <a:ext cx="4662691" cy="1949016"/>
          </a:xfrm>
          <a:custGeom>
            <a:avLst/>
            <a:gdLst/>
            <a:ahLst/>
            <a:cxnLst/>
            <a:rect l="l" t="t" r="r" b="b"/>
            <a:pathLst>
              <a:path w="4662691" h="1949016">
                <a:moveTo>
                  <a:pt x="0" y="0"/>
                </a:moveTo>
                <a:lnTo>
                  <a:pt x="4662691" y="0"/>
                </a:lnTo>
                <a:lnTo>
                  <a:pt x="4662691" y="1949016"/>
                </a:lnTo>
                <a:lnTo>
                  <a:pt x="0" y="19490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2660" b="-22660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665112" y="4708572"/>
            <a:ext cx="718389" cy="434928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9194509" y="5772086"/>
            <a:ext cx="3188992" cy="2610328"/>
          </a:xfrm>
          <a:custGeom>
            <a:avLst/>
            <a:gdLst/>
            <a:ahLst/>
            <a:cxnLst/>
            <a:rect l="l" t="t" r="r" b="b"/>
            <a:pathLst>
              <a:path w="3188992" h="2610328">
                <a:moveTo>
                  <a:pt x="0" y="0"/>
                </a:moveTo>
                <a:lnTo>
                  <a:pt x="3188991" y="0"/>
                </a:lnTo>
                <a:lnTo>
                  <a:pt x="3188991" y="2610328"/>
                </a:lnTo>
                <a:lnTo>
                  <a:pt x="0" y="26103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9491" b="-1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787514" y="7346193"/>
            <a:ext cx="4026041" cy="878881"/>
          </a:xfrm>
          <a:custGeom>
            <a:avLst/>
            <a:gdLst/>
            <a:ahLst/>
            <a:cxnLst/>
            <a:rect l="l" t="t" r="r" b="b"/>
            <a:pathLst>
              <a:path w="4026041" h="878881">
                <a:moveTo>
                  <a:pt x="0" y="0"/>
                </a:moveTo>
                <a:lnTo>
                  <a:pt x="4026040" y="0"/>
                </a:lnTo>
                <a:lnTo>
                  <a:pt x="4026040" y="878880"/>
                </a:lnTo>
                <a:lnTo>
                  <a:pt x="0" y="8788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644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169321" y="3494638"/>
            <a:ext cx="2462513" cy="2462513"/>
          </a:xfrm>
          <a:custGeom>
            <a:avLst/>
            <a:gdLst/>
            <a:ahLst/>
            <a:cxnLst/>
            <a:rect l="l" t="t" r="r" b="b"/>
            <a:pathLst>
              <a:path w="2462513" h="2462513">
                <a:moveTo>
                  <a:pt x="0" y="0"/>
                </a:moveTo>
                <a:lnTo>
                  <a:pt x="2462513" y="0"/>
                </a:lnTo>
                <a:lnTo>
                  <a:pt x="2462513" y="2462513"/>
                </a:lnTo>
                <a:lnTo>
                  <a:pt x="0" y="2462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576225" y="1135062"/>
            <a:ext cx="730692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u="sng" spc="1500">
                <a:solidFill>
                  <a:srgbClr val="000000"/>
                </a:solidFill>
                <a:latin typeface="Playfair Display"/>
              </a:rPr>
              <a:t>INSTALLATION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16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8969" y="2189162"/>
            <a:ext cx="7978841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Bold"/>
                <a:cs typeface="Open Sans Bold"/>
              </a:rPr>
              <a:t>1.เข้า website -&gt; https://github.com/Nattopacirus/SimpleJavaProject-ThaiTourismTrails_QuizAdventure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ns Bold"/>
              <a:cs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88969" y="6232258"/>
            <a:ext cx="797884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Bold"/>
                <a:cs typeface="Open Sans Bold"/>
              </a:rPr>
              <a:t>2.Click ที่ปุ่ม code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44000" y="2189162"/>
            <a:ext cx="797884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Bold"/>
                <a:cs typeface="Open Sans Bold"/>
              </a:rPr>
              <a:t>3. Click ที่ปุ่ม Download ZIP เพื่อ download file (source code + jar) ของโปรแกรม</a:t>
            </a:r>
            <a:r>
              <a:rPr lang="en-US" sz="220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97056" y="5267650"/>
            <a:ext cx="774700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Bold"/>
                <a:cs typeface="Open Sans Bold"/>
              </a:rPr>
              <a:t>4. เมื่อได้ไฟล์ zip จากการDownloadมาแล้วก็ทำการ extract file ออกมา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30864" y="6875411"/>
            <a:ext cx="473934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Bold"/>
                <a:cs typeface="Open Sans Bold"/>
              </a:rPr>
              <a:t>5. และกด folder ที่ทำการ extract file มา</a:t>
            </a:r>
          </a:p>
        </p:txBody>
      </p:sp>
      <p:pic>
        <p:nvPicPr>
          <p:cNvPr id="60" name="Video 59">
            <a:hlinkClick r:id="" action="ppaction://media"/>
            <a:extLst>
              <a:ext uri="{FF2B5EF4-FFF2-40B4-BE49-F238E27FC236}">
                <a16:creationId xmlns:a16="http://schemas.microsoft.com/office/drawing/2014/main" id="{B6A903E8-89E3-ECE6-0963-0F5D7D474C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4"/>
          <a:srcRect l="21875" r="21875"/>
          <a:stretch>
            <a:fillRect/>
          </a:stretch>
        </p:blipFill>
        <p:spPr>
          <a:xfrm>
            <a:off x="15636799" y="8148677"/>
            <a:ext cx="2044385" cy="204438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7"/>
    </mc:Choice>
    <mc:Fallback>
      <p:transition spd="slow" advTm="8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17568" y="3733482"/>
            <a:ext cx="2819442" cy="4144362"/>
            <a:chOff x="0" y="0"/>
            <a:chExt cx="742569" cy="1091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1091519"/>
            </a:xfrm>
            <a:custGeom>
              <a:avLst/>
              <a:gdLst/>
              <a:ahLst/>
              <a:cxnLst/>
              <a:rect l="l" t="t" r="r" b="b"/>
              <a:pathLst>
                <a:path w="742569" h="1091519">
                  <a:moveTo>
                    <a:pt x="0" y="0"/>
                  </a:moveTo>
                  <a:lnTo>
                    <a:pt x="742569" y="0"/>
                  </a:lnTo>
                  <a:lnTo>
                    <a:pt x="742569" y="1091519"/>
                  </a:lnTo>
                  <a:lnTo>
                    <a:pt x="0" y="1091519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42569" cy="1148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883153" y="1609725"/>
            <a:ext cx="0" cy="7523516"/>
          </a:xfrm>
          <a:prstGeom prst="line">
            <a:avLst/>
          </a:prstGeom>
          <a:ln w="38100" cap="flat">
            <a:solidFill>
              <a:srgbClr val="6D503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3591810" y="10052389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919059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2"/>
                </a:lnTo>
                <a:lnTo>
                  <a:pt x="0" y="18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13603" y="3566320"/>
            <a:ext cx="7812375" cy="2085653"/>
          </a:xfrm>
          <a:custGeom>
            <a:avLst/>
            <a:gdLst/>
            <a:ahLst/>
            <a:cxnLst/>
            <a:rect l="l" t="t" r="r" b="b"/>
            <a:pathLst>
              <a:path w="7812375" h="2085653">
                <a:moveTo>
                  <a:pt x="0" y="0"/>
                </a:moveTo>
                <a:lnTo>
                  <a:pt x="7812375" y="0"/>
                </a:lnTo>
                <a:lnTo>
                  <a:pt x="7812375" y="2085653"/>
                </a:lnTo>
                <a:lnTo>
                  <a:pt x="0" y="2085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45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4914762" y="5827162"/>
            <a:ext cx="0" cy="687573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02696" y="6648085"/>
            <a:ext cx="7409556" cy="2020788"/>
          </a:xfrm>
          <a:custGeom>
            <a:avLst/>
            <a:gdLst/>
            <a:ahLst/>
            <a:cxnLst/>
            <a:rect l="l" t="t" r="r" b="b"/>
            <a:pathLst>
              <a:path w="7409556" h="2020788">
                <a:moveTo>
                  <a:pt x="0" y="0"/>
                </a:moveTo>
                <a:lnTo>
                  <a:pt x="7409555" y="0"/>
                </a:lnTo>
                <a:lnTo>
                  <a:pt x="7409555" y="2020788"/>
                </a:lnTo>
                <a:lnTo>
                  <a:pt x="0" y="2020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743009" y="3687966"/>
            <a:ext cx="6788258" cy="2807800"/>
          </a:xfrm>
          <a:custGeom>
            <a:avLst/>
            <a:gdLst/>
            <a:ahLst/>
            <a:cxnLst/>
            <a:rect l="l" t="t" r="r" b="b"/>
            <a:pathLst>
              <a:path w="6788258" h="2807800">
                <a:moveTo>
                  <a:pt x="0" y="0"/>
                </a:moveTo>
                <a:lnTo>
                  <a:pt x="6788258" y="0"/>
                </a:lnTo>
                <a:lnTo>
                  <a:pt x="6788258" y="2807801"/>
                </a:lnTo>
                <a:lnTo>
                  <a:pt x="0" y="28078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69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6225" y="1135062"/>
            <a:ext cx="730692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u="sng" spc="1500">
                <a:solidFill>
                  <a:srgbClr val="000000"/>
                </a:solidFill>
                <a:latin typeface="Playfair Display"/>
              </a:rPr>
              <a:t>INSTALLATION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17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8969" y="2189162"/>
            <a:ext cx="7837009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Bold"/>
                <a:cs typeface="Open Sans Bold"/>
              </a:rPr>
              <a:t>6.กดเข้าไปที่ ...\SimpleJavaProject-ThaiTourismTrails_QuizAdventure-main\ThaiTourismTrails_QuizAdventure\dist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18633" y="2307907"/>
            <a:ext cx="7837009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Bold"/>
                <a:cs typeface="Open Sans Bold"/>
              </a:rPr>
              <a:t>7. แล้วก็จะเจอกับโปรแกรม ThaiTourismTrails_QuizAdventure.jar สามารถกดใช้ได้เลย 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Open Sans Bold"/>
              <a:cs typeface="Ope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18633" y="6924392"/>
            <a:ext cx="7837009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Bold"/>
                <a:cs typeface="Open Sans Bold"/>
              </a:rPr>
              <a:t>(ก่อนที่จะใช้งานโปรแกรมต้องลง java ก่อน -&gt; https://www.java.com/en/)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62516" y="8505995"/>
            <a:ext cx="675505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Bold"/>
                <a:cs typeface="Open Sans Bold"/>
              </a:rPr>
              <a:t>*หมายเหตุ: ผู้พัฒนาใช้ Java เวอร์ชัน: java 21.0.2 2024-01-16 LTS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9"/>
    </mc:Choice>
    <mc:Fallback>
      <p:transition spd="slow" advTm="334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2623137"/>
            <a:ext cx="10361511" cy="5040725"/>
          </a:xfrm>
          <a:custGeom>
            <a:avLst/>
            <a:gdLst/>
            <a:ahLst/>
            <a:cxnLst/>
            <a:rect l="l" t="t" r="r" b="b"/>
            <a:pathLst>
              <a:path w="10361511" h="5040725">
                <a:moveTo>
                  <a:pt x="0" y="0"/>
                </a:moveTo>
                <a:lnTo>
                  <a:pt x="10361511" y="0"/>
                </a:lnTo>
                <a:lnTo>
                  <a:pt x="10361511" y="5040726"/>
                </a:lnTo>
                <a:lnTo>
                  <a:pt x="0" y="5040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01" b="-18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10572" y="3002746"/>
            <a:ext cx="4420975" cy="4281508"/>
          </a:xfrm>
          <a:custGeom>
            <a:avLst/>
            <a:gdLst/>
            <a:ahLst/>
            <a:cxnLst/>
            <a:rect l="l" t="t" r="r" b="b"/>
            <a:pathLst>
              <a:path w="4420975" h="4281508">
                <a:moveTo>
                  <a:pt x="0" y="0"/>
                </a:moveTo>
                <a:lnTo>
                  <a:pt x="4420975" y="0"/>
                </a:lnTo>
                <a:lnTo>
                  <a:pt x="4420975" y="4281508"/>
                </a:lnTo>
                <a:lnTo>
                  <a:pt x="0" y="42815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2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34480" y="357257"/>
            <a:ext cx="10010435" cy="1609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7"/>
              </a:lnSpc>
            </a:pPr>
            <a:r>
              <a:rPr lang="en-US" sz="4605" u="sng" spc="690" dirty="0">
                <a:solidFill>
                  <a:srgbClr val="000000"/>
                </a:solidFill>
                <a:latin typeface="Playfair Display"/>
              </a:rPr>
              <a:t>EXAMPLE OF </a:t>
            </a:r>
          </a:p>
          <a:p>
            <a:pPr algn="ctr">
              <a:lnSpc>
                <a:spcPts val="6447"/>
              </a:lnSpc>
            </a:pPr>
            <a:r>
              <a:rPr lang="en-US" sz="4605" u="sng" spc="690" dirty="0">
                <a:solidFill>
                  <a:srgbClr val="000000"/>
                </a:solidFill>
                <a:latin typeface="Playfair Display"/>
              </a:rPr>
              <a:t>USING A PROGRAM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66940" y="8726488"/>
            <a:ext cx="1075411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Youtube : </a:t>
            </a:r>
            <a:r>
              <a:rPr lang="en-US" sz="2000" u="sng">
                <a:solidFill>
                  <a:srgbClr val="000000"/>
                </a:solidFill>
                <a:latin typeface="Open Sans"/>
                <a:hlinkClick r:id="rId9" tooltip="https://youtu.be/uKEi0TSQzCg"/>
              </a:rPr>
              <a:t>https://youtu.be/uKEi0TSQzCg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18</a:t>
            </a:r>
          </a:p>
        </p:txBody>
      </p:sp>
      <p:pic>
        <p:nvPicPr>
          <p:cNvPr id="29" name="Video 28">
            <a:hlinkClick r:id="" action="ppaction://media"/>
            <a:extLst>
              <a:ext uri="{FF2B5EF4-FFF2-40B4-BE49-F238E27FC236}">
                <a16:creationId xmlns:a16="http://schemas.microsoft.com/office/drawing/2014/main" id="{F85D4F12-6517-FA3D-1CDD-401696369E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5602146" y="7601146"/>
            <a:ext cx="2562410" cy="256241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6"/>
    </mc:Choice>
    <mc:Fallback>
      <p:transition spd="slow" advTm="9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0885384" y="4852010"/>
            <a:ext cx="3105142" cy="2880988"/>
            <a:chOff x="0" y="0"/>
            <a:chExt cx="817815" cy="758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815" cy="758779"/>
            </a:xfrm>
            <a:custGeom>
              <a:avLst/>
              <a:gdLst/>
              <a:ahLst/>
              <a:cxnLst/>
              <a:rect l="l" t="t" r="r" b="b"/>
              <a:pathLst>
                <a:path w="817815" h="758779">
                  <a:moveTo>
                    <a:pt x="124663" y="0"/>
                  </a:moveTo>
                  <a:lnTo>
                    <a:pt x="693152" y="0"/>
                  </a:lnTo>
                  <a:cubicBezTo>
                    <a:pt x="726215" y="0"/>
                    <a:pt x="757924" y="13134"/>
                    <a:pt x="781302" y="36513"/>
                  </a:cubicBezTo>
                  <a:cubicBezTo>
                    <a:pt x="804681" y="59892"/>
                    <a:pt x="817815" y="91600"/>
                    <a:pt x="817815" y="124663"/>
                  </a:cubicBezTo>
                  <a:lnTo>
                    <a:pt x="817815" y="634116"/>
                  </a:lnTo>
                  <a:cubicBezTo>
                    <a:pt x="817815" y="702965"/>
                    <a:pt x="762002" y="758779"/>
                    <a:pt x="693152" y="758779"/>
                  </a:cubicBezTo>
                  <a:lnTo>
                    <a:pt x="124663" y="758779"/>
                  </a:lnTo>
                  <a:cubicBezTo>
                    <a:pt x="91600" y="758779"/>
                    <a:pt x="59892" y="745645"/>
                    <a:pt x="36513" y="722266"/>
                  </a:cubicBezTo>
                  <a:cubicBezTo>
                    <a:pt x="13134" y="698887"/>
                    <a:pt x="0" y="667179"/>
                    <a:pt x="0" y="634116"/>
                  </a:cubicBezTo>
                  <a:lnTo>
                    <a:pt x="0" y="124663"/>
                  </a:lnTo>
                  <a:cubicBezTo>
                    <a:pt x="0" y="91600"/>
                    <a:pt x="13134" y="59892"/>
                    <a:pt x="36513" y="36513"/>
                  </a:cubicBezTo>
                  <a:cubicBezTo>
                    <a:pt x="59892" y="13134"/>
                    <a:pt x="91600" y="0"/>
                    <a:pt x="124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7815" cy="815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7936373" y="1914131"/>
            <a:ext cx="3105142" cy="2880988"/>
            <a:chOff x="0" y="0"/>
            <a:chExt cx="817815" cy="758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7815" cy="758779"/>
            </a:xfrm>
            <a:custGeom>
              <a:avLst/>
              <a:gdLst/>
              <a:ahLst/>
              <a:cxnLst/>
              <a:rect l="l" t="t" r="r" b="b"/>
              <a:pathLst>
                <a:path w="817815" h="758779">
                  <a:moveTo>
                    <a:pt x="124663" y="0"/>
                  </a:moveTo>
                  <a:lnTo>
                    <a:pt x="693152" y="0"/>
                  </a:lnTo>
                  <a:cubicBezTo>
                    <a:pt x="726215" y="0"/>
                    <a:pt x="757924" y="13134"/>
                    <a:pt x="781302" y="36513"/>
                  </a:cubicBezTo>
                  <a:cubicBezTo>
                    <a:pt x="804681" y="59892"/>
                    <a:pt x="817815" y="91600"/>
                    <a:pt x="817815" y="124663"/>
                  </a:cubicBezTo>
                  <a:lnTo>
                    <a:pt x="817815" y="634116"/>
                  </a:lnTo>
                  <a:cubicBezTo>
                    <a:pt x="817815" y="702965"/>
                    <a:pt x="762002" y="758779"/>
                    <a:pt x="693152" y="758779"/>
                  </a:cubicBezTo>
                  <a:lnTo>
                    <a:pt x="124663" y="758779"/>
                  </a:lnTo>
                  <a:cubicBezTo>
                    <a:pt x="91600" y="758779"/>
                    <a:pt x="59892" y="745645"/>
                    <a:pt x="36513" y="722266"/>
                  </a:cubicBezTo>
                  <a:cubicBezTo>
                    <a:pt x="13134" y="698887"/>
                    <a:pt x="0" y="667179"/>
                    <a:pt x="0" y="634116"/>
                  </a:cubicBezTo>
                  <a:lnTo>
                    <a:pt x="0" y="124663"/>
                  </a:lnTo>
                  <a:cubicBezTo>
                    <a:pt x="0" y="91600"/>
                    <a:pt x="13134" y="59892"/>
                    <a:pt x="36513" y="36513"/>
                  </a:cubicBezTo>
                  <a:cubicBezTo>
                    <a:pt x="59892" y="13134"/>
                    <a:pt x="91600" y="0"/>
                    <a:pt x="124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7815" cy="815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5447088" y="6850123"/>
            <a:ext cx="3086100" cy="1543050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10647972" y="571656"/>
            <a:ext cx="1914778" cy="1762751"/>
            <a:chOff x="0" y="0"/>
            <a:chExt cx="504304" cy="4642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4304" cy="464264"/>
            </a:xfrm>
            <a:custGeom>
              <a:avLst/>
              <a:gdLst/>
              <a:ahLst/>
              <a:cxnLst/>
              <a:rect l="l" t="t" r="r" b="b"/>
              <a:pathLst>
                <a:path w="504304" h="464264">
                  <a:moveTo>
                    <a:pt x="206206" y="0"/>
                  </a:moveTo>
                  <a:lnTo>
                    <a:pt x="298098" y="0"/>
                  </a:lnTo>
                  <a:cubicBezTo>
                    <a:pt x="352787" y="0"/>
                    <a:pt x="405236" y="21725"/>
                    <a:pt x="443907" y="60396"/>
                  </a:cubicBezTo>
                  <a:cubicBezTo>
                    <a:pt x="482578" y="99067"/>
                    <a:pt x="504304" y="151516"/>
                    <a:pt x="504304" y="206206"/>
                  </a:cubicBezTo>
                  <a:lnTo>
                    <a:pt x="504304" y="258058"/>
                  </a:lnTo>
                  <a:cubicBezTo>
                    <a:pt x="504304" y="371942"/>
                    <a:pt x="411982" y="464264"/>
                    <a:pt x="298098" y="464264"/>
                  </a:cubicBezTo>
                  <a:lnTo>
                    <a:pt x="206206" y="464264"/>
                  </a:lnTo>
                  <a:cubicBezTo>
                    <a:pt x="92321" y="464264"/>
                    <a:pt x="0" y="371942"/>
                    <a:pt x="0" y="258058"/>
                  </a:cubicBezTo>
                  <a:lnTo>
                    <a:pt x="0" y="206206"/>
                  </a:lnTo>
                  <a:cubicBezTo>
                    <a:pt x="0" y="92321"/>
                    <a:pt x="92321" y="0"/>
                    <a:pt x="206206" y="0"/>
                  </a:cubicBezTo>
                  <a:close/>
                </a:path>
              </a:pathLst>
            </a:custGeom>
            <a:solidFill>
              <a:srgbClr val="6D5038">
                <a:alpha val="40000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04304" cy="521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4240395" y="2650375"/>
            <a:ext cx="2625366" cy="2520816"/>
            <a:chOff x="0" y="0"/>
            <a:chExt cx="691454" cy="6639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1454" cy="663918"/>
            </a:xfrm>
            <a:custGeom>
              <a:avLst/>
              <a:gdLst/>
              <a:ahLst/>
              <a:cxnLst/>
              <a:rect l="l" t="t" r="r" b="b"/>
              <a:pathLst>
                <a:path w="691454" h="663918">
                  <a:moveTo>
                    <a:pt x="150393" y="0"/>
                  </a:moveTo>
                  <a:lnTo>
                    <a:pt x="541061" y="0"/>
                  </a:lnTo>
                  <a:cubicBezTo>
                    <a:pt x="624121" y="0"/>
                    <a:pt x="691454" y="67333"/>
                    <a:pt x="691454" y="150393"/>
                  </a:cubicBezTo>
                  <a:lnTo>
                    <a:pt x="691454" y="513525"/>
                  </a:lnTo>
                  <a:cubicBezTo>
                    <a:pt x="691454" y="596585"/>
                    <a:pt x="624121" y="663918"/>
                    <a:pt x="541061" y="663918"/>
                  </a:cubicBezTo>
                  <a:lnTo>
                    <a:pt x="150393" y="663918"/>
                  </a:lnTo>
                  <a:cubicBezTo>
                    <a:pt x="67333" y="663918"/>
                    <a:pt x="0" y="596585"/>
                    <a:pt x="0" y="513525"/>
                  </a:cubicBezTo>
                  <a:lnTo>
                    <a:pt x="0" y="150393"/>
                  </a:lnTo>
                  <a:cubicBezTo>
                    <a:pt x="0" y="67333"/>
                    <a:pt x="67333" y="0"/>
                    <a:pt x="150393" y="0"/>
                  </a:cubicBezTo>
                  <a:close/>
                </a:path>
              </a:pathLst>
            </a:custGeom>
            <a:solidFill>
              <a:srgbClr val="6D503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691454" cy="721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3313801" y="7178523"/>
            <a:ext cx="1465991" cy="1407610"/>
            <a:chOff x="0" y="0"/>
            <a:chExt cx="691454" cy="6639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1454" cy="663918"/>
            </a:xfrm>
            <a:custGeom>
              <a:avLst/>
              <a:gdLst/>
              <a:ahLst/>
              <a:cxnLst/>
              <a:rect l="l" t="t" r="r" b="b"/>
              <a:pathLst>
                <a:path w="691454" h="663918">
                  <a:moveTo>
                    <a:pt x="269332" y="0"/>
                  </a:moveTo>
                  <a:lnTo>
                    <a:pt x="422123" y="0"/>
                  </a:lnTo>
                  <a:cubicBezTo>
                    <a:pt x="570870" y="0"/>
                    <a:pt x="691454" y="120584"/>
                    <a:pt x="691454" y="269332"/>
                  </a:cubicBezTo>
                  <a:lnTo>
                    <a:pt x="691454" y="394587"/>
                  </a:lnTo>
                  <a:cubicBezTo>
                    <a:pt x="691454" y="543335"/>
                    <a:pt x="570870" y="663918"/>
                    <a:pt x="422123" y="663918"/>
                  </a:cubicBezTo>
                  <a:lnTo>
                    <a:pt x="269332" y="663918"/>
                  </a:lnTo>
                  <a:cubicBezTo>
                    <a:pt x="120584" y="663918"/>
                    <a:pt x="0" y="543335"/>
                    <a:pt x="0" y="394587"/>
                  </a:cubicBezTo>
                  <a:lnTo>
                    <a:pt x="0" y="269332"/>
                  </a:lnTo>
                  <a:cubicBezTo>
                    <a:pt x="0" y="120584"/>
                    <a:pt x="120584" y="0"/>
                    <a:pt x="269332" y="0"/>
                  </a:cubicBezTo>
                  <a:close/>
                </a:path>
              </a:pathLst>
            </a:custGeom>
            <a:solidFill>
              <a:srgbClr val="6D503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691454" cy="721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7037527" y="3762181"/>
            <a:ext cx="4902834" cy="4946976"/>
            <a:chOff x="0" y="0"/>
            <a:chExt cx="1291281" cy="13029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1281" cy="1302907"/>
            </a:xfrm>
            <a:custGeom>
              <a:avLst/>
              <a:gdLst/>
              <a:ahLst/>
              <a:cxnLst/>
              <a:rect l="l" t="t" r="r" b="b"/>
              <a:pathLst>
                <a:path w="1291281" h="1302907">
                  <a:moveTo>
                    <a:pt x="80533" y="0"/>
                  </a:moveTo>
                  <a:lnTo>
                    <a:pt x="1210749" y="0"/>
                  </a:lnTo>
                  <a:cubicBezTo>
                    <a:pt x="1232107" y="0"/>
                    <a:pt x="1252591" y="8485"/>
                    <a:pt x="1267694" y="23587"/>
                  </a:cubicBezTo>
                  <a:cubicBezTo>
                    <a:pt x="1282797" y="38690"/>
                    <a:pt x="1291281" y="59174"/>
                    <a:pt x="1291281" y="80533"/>
                  </a:cubicBezTo>
                  <a:lnTo>
                    <a:pt x="1291281" y="1222375"/>
                  </a:lnTo>
                  <a:cubicBezTo>
                    <a:pt x="1291281" y="1243733"/>
                    <a:pt x="1282797" y="1264217"/>
                    <a:pt x="1267694" y="1279320"/>
                  </a:cubicBezTo>
                  <a:cubicBezTo>
                    <a:pt x="1252591" y="1294422"/>
                    <a:pt x="1232107" y="1302907"/>
                    <a:pt x="1210749" y="1302907"/>
                  </a:cubicBezTo>
                  <a:lnTo>
                    <a:pt x="80533" y="1302907"/>
                  </a:lnTo>
                  <a:cubicBezTo>
                    <a:pt x="59174" y="1302907"/>
                    <a:pt x="38690" y="1294422"/>
                    <a:pt x="23587" y="1279320"/>
                  </a:cubicBezTo>
                  <a:cubicBezTo>
                    <a:pt x="8485" y="1264217"/>
                    <a:pt x="0" y="1243733"/>
                    <a:pt x="0" y="1222375"/>
                  </a:cubicBezTo>
                  <a:lnTo>
                    <a:pt x="0" y="80533"/>
                  </a:lnTo>
                  <a:cubicBezTo>
                    <a:pt x="0" y="59174"/>
                    <a:pt x="8485" y="38690"/>
                    <a:pt x="23587" y="23587"/>
                  </a:cubicBezTo>
                  <a:cubicBezTo>
                    <a:pt x="38690" y="8485"/>
                    <a:pt x="59174" y="0"/>
                    <a:pt x="805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291281" cy="1360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14756953" y="7277576"/>
            <a:ext cx="2047392" cy="2134862"/>
            <a:chOff x="0" y="0"/>
            <a:chExt cx="539231" cy="56226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9231" cy="562268"/>
            </a:xfrm>
            <a:custGeom>
              <a:avLst/>
              <a:gdLst/>
              <a:ahLst/>
              <a:cxnLst/>
              <a:rect l="l" t="t" r="r" b="b"/>
              <a:pathLst>
                <a:path w="539231" h="562268">
                  <a:moveTo>
                    <a:pt x="192849" y="0"/>
                  </a:moveTo>
                  <a:lnTo>
                    <a:pt x="346382" y="0"/>
                  </a:lnTo>
                  <a:cubicBezTo>
                    <a:pt x="397528" y="0"/>
                    <a:pt x="446580" y="20318"/>
                    <a:pt x="482747" y="56484"/>
                  </a:cubicBezTo>
                  <a:cubicBezTo>
                    <a:pt x="518913" y="92650"/>
                    <a:pt x="539231" y="141702"/>
                    <a:pt x="539231" y="192849"/>
                  </a:cubicBezTo>
                  <a:lnTo>
                    <a:pt x="539231" y="369419"/>
                  </a:lnTo>
                  <a:cubicBezTo>
                    <a:pt x="539231" y="420566"/>
                    <a:pt x="518913" y="469618"/>
                    <a:pt x="482747" y="505784"/>
                  </a:cubicBezTo>
                  <a:cubicBezTo>
                    <a:pt x="446580" y="541950"/>
                    <a:pt x="397528" y="562268"/>
                    <a:pt x="346382" y="562268"/>
                  </a:cubicBezTo>
                  <a:lnTo>
                    <a:pt x="192849" y="562268"/>
                  </a:lnTo>
                  <a:cubicBezTo>
                    <a:pt x="141702" y="562268"/>
                    <a:pt x="92650" y="541950"/>
                    <a:pt x="56484" y="505784"/>
                  </a:cubicBezTo>
                  <a:cubicBezTo>
                    <a:pt x="20318" y="469618"/>
                    <a:pt x="0" y="420566"/>
                    <a:pt x="0" y="369419"/>
                  </a:cubicBezTo>
                  <a:lnTo>
                    <a:pt x="0" y="192849"/>
                  </a:lnTo>
                  <a:cubicBezTo>
                    <a:pt x="0" y="141702"/>
                    <a:pt x="20318" y="92650"/>
                    <a:pt x="56484" y="56484"/>
                  </a:cubicBezTo>
                  <a:cubicBezTo>
                    <a:pt x="92650" y="20318"/>
                    <a:pt x="141702" y="0"/>
                    <a:pt x="192849" y="0"/>
                  </a:cubicBezTo>
                  <a:close/>
                </a:path>
              </a:pathLst>
            </a:custGeom>
            <a:solidFill>
              <a:srgbClr val="6D503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539231" cy="619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5698460" y="-533559"/>
            <a:ext cx="1925514" cy="1773306"/>
            <a:chOff x="0" y="0"/>
            <a:chExt cx="507131" cy="46704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7131" cy="467044"/>
            </a:xfrm>
            <a:custGeom>
              <a:avLst/>
              <a:gdLst/>
              <a:ahLst/>
              <a:cxnLst/>
              <a:rect l="l" t="t" r="r" b="b"/>
              <a:pathLst>
                <a:path w="507131" h="467044">
                  <a:moveTo>
                    <a:pt x="205056" y="0"/>
                  </a:moveTo>
                  <a:lnTo>
                    <a:pt x="302075" y="0"/>
                  </a:lnTo>
                  <a:cubicBezTo>
                    <a:pt x="356460" y="0"/>
                    <a:pt x="408616" y="21604"/>
                    <a:pt x="447072" y="60059"/>
                  </a:cubicBezTo>
                  <a:cubicBezTo>
                    <a:pt x="485527" y="98515"/>
                    <a:pt x="507131" y="150672"/>
                    <a:pt x="507131" y="205056"/>
                  </a:cubicBezTo>
                  <a:lnTo>
                    <a:pt x="507131" y="261988"/>
                  </a:lnTo>
                  <a:cubicBezTo>
                    <a:pt x="507131" y="316372"/>
                    <a:pt x="485527" y="368529"/>
                    <a:pt x="447072" y="406984"/>
                  </a:cubicBezTo>
                  <a:cubicBezTo>
                    <a:pt x="408616" y="445440"/>
                    <a:pt x="356460" y="467044"/>
                    <a:pt x="302075" y="467044"/>
                  </a:cubicBezTo>
                  <a:lnTo>
                    <a:pt x="205056" y="467044"/>
                  </a:lnTo>
                  <a:cubicBezTo>
                    <a:pt x="150672" y="467044"/>
                    <a:pt x="98515" y="445440"/>
                    <a:pt x="60059" y="406984"/>
                  </a:cubicBezTo>
                  <a:cubicBezTo>
                    <a:pt x="21604" y="368529"/>
                    <a:pt x="0" y="316372"/>
                    <a:pt x="0" y="261988"/>
                  </a:cubicBezTo>
                  <a:lnTo>
                    <a:pt x="0" y="205056"/>
                  </a:lnTo>
                  <a:cubicBezTo>
                    <a:pt x="0" y="150672"/>
                    <a:pt x="21604" y="98515"/>
                    <a:pt x="60059" y="60059"/>
                  </a:cubicBezTo>
                  <a:cubicBezTo>
                    <a:pt x="98515" y="21604"/>
                    <a:pt x="150672" y="0"/>
                    <a:pt x="205056" y="0"/>
                  </a:cubicBezTo>
                  <a:close/>
                </a:path>
              </a:pathLst>
            </a:custGeom>
            <a:solidFill>
              <a:srgbClr val="6D503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507131" cy="524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990138" y="5244754"/>
            <a:ext cx="4997612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spc="1399">
                <a:solidFill>
                  <a:srgbClr val="000000"/>
                </a:solidFill>
                <a:latin typeface="Cinzel Bold"/>
              </a:rPr>
              <a:t>THANK YOU</a:t>
            </a:r>
          </a:p>
        </p:txBody>
      </p:sp>
      <p:pic>
        <p:nvPicPr>
          <p:cNvPr id="58" name="Video 57">
            <a:hlinkClick r:id="" action="ppaction://media"/>
            <a:extLst>
              <a:ext uri="{FF2B5EF4-FFF2-40B4-BE49-F238E27FC236}">
                <a16:creationId xmlns:a16="http://schemas.microsoft.com/office/drawing/2014/main" id="{AA13B916-1FA4-364B-1D09-785236CEF0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3"/>
    </mc:Choice>
    <mc:Fallback>
      <p:transition spd="slow" advTm="10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32026" y="6313282"/>
            <a:ext cx="5513608" cy="2586383"/>
          </a:xfrm>
          <a:custGeom>
            <a:avLst/>
            <a:gdLst/>
            <a:ahLst/>
            <a:cxnLst/>
            <a:rect l="l" t="t" r="r" b="b"/>
            <a:pathLst>
              <a:path w="5513608" h="2586383">
                <a:moveTo>
                  <a:pt x="0" y="0"/>
                </a:moveTo>
                <a:lnTo>
                  <a:pt x="5513608" y="0"/>
                </a:lnTo>
                <a:lnTo>
                  <a:pt x="5513608" y="2586384"/>
                </a:lnTo>
                <a:lnTo>
                  <a:pt x="0" y="2586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42366" y="3074124"/>
            <a:ext cx="5513608" cy="2586383"/>
          </a:xfrm>
          <a:custGeom>
            <a:avLst/>
            <a:gdLst/>
            <a:ahLst/>
            <a:cxnLst/>
            <a:rect l="l" t="t" r="r" b="b"/>
            <a:pathLst>
              <a:path w="5513608" h="2586383">
                <a:moveTo>
                  <a:pt x="0" y="0"/>
                </a:moveTo>
                <a:lnTo>
                  <a:pt x="5513608" y="0"/>
                </a:lnTo>
                <a:lnTo>
                  <a:pt x="5513608" y="2586383"/>
                </a:lnTo>
                <a:lnTo>
                  <a:pt x="0" y="2586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585301" y="3893047"/>
            <a:ext cx="4627738" cy="1083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7"/>
              </a:lnSpc>
            </a:pPr>
            <a:r>
              <a:rPr lang="en-US" sz="3090" spc="927" dirty="0">
                <a:solidFill>
                  <a:srgbClr val="000000"/>
                </a:solidFill>
                <a:latin typeface="Forum"/>
              </a:rPr>
              <a:t>INTRODUCTION​ &amp; REASON</a:t>
            </a:r>
          </a:p>
        </p:txBody>
      </p:sp>
      <p:sp>
        <p:nvSpPr>
          <p:cNvPr id="8" name="Freeform 8"/>
          <p:cNvSpPr/>
          <p:nvPr/>
        </p:nvSpPr>
        <p:spPr>
          <a:xfrm>
            <a:off x="3142366" y="6313282"/>
            <a:ext cx="5513608" cy="2586383"/>
          </a:xfrm>
          <a:custGeom>
            <a:avLst/>
            <a:gdLst/>
            <a:ahLst/>
            <a:cxnLst/>
            <a:rect l="l" t="t" r="r" b="b"/>
            <a:pathLst>
              <a:path w="5513608" h="2586383">
                <a:moveTo>
                  <a:pt x="0" y="0"/>
                </a:moveTo>
                <a:lnTo>
                  <a:pt x="5513608" y="0"/>
                </a:lnTo>
                <a:lnTo>
                  <a:pt x="5513608" y="2586384"/>
                </a:lnTo>
                <a:lnTo>
                  <a:pt x="0" y="2586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437656" y="7292073"/>
            <a:ext cx="4923028" cy="54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7"/>
              </a:lnSpc>
            </a:pPr>
            <a:r>
              <a:rPr lang="en-US" sz="3090" spc="927" dirty="0">
                <a:solidFill>
                  <a:srgbClr val="000000"/>
                </a:solidFill>
                <a:latin typeface="Forum"/>
              </a:rPr>
              <a:t>ALGORITHM</a:t>
            </a:r>
          </a:p>
        </p:txBody>
      </p:sp>
      <p:sp>
        <p:nvSpPr>
          <p:cNvPr id="10" name="Freeform 10"/>
          <p:cNvSpPr/>
          <p:nvPr/>
        </p:nvSpPr>
        <p:spPr>
          <a:xfrm>
            <a:off x="9632026" y="3074124"/>
            <a:ext cx="5513608" cy="2586383"/>
          </a:xfrm>
          <a:custGeom>
            <a:avLst/>
            <a:gdLst/>
            <a:ahLst/>
            <a:cxnLst/>
            <a:rect l="l" t="t" r="r" b="b"/>
            <a:pathLst>
              <a:path w="5513608" h="2586383">
                <a:moveTo>
                  <a:pt x="0" y="0"/>
                </a:moveTo>
                <a:lnTo>
                  <a:pt x="5513608" y="0"/>
                </a:lnTo>
                <a:lnTo>
                  <a:pt x="5513608" y="2586383"/>
                </a:lnTo>
                <a:lnTo>
                  <a:pt x="0" y="2586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989750" y="4163891"/>
            <a:ext cx="4798160" cy="54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7"/>
              </a:lnSpc>
            </a:pPr>
            <a:r>
              <a:rPr lang="en-US" sz="3090" spc="927">
                <a:solidFill>
                  <a:srgbClr val="000000"/>
                </a:solidFill>
                <a:latin typeface="Forum"/>
              </a:rPr>
              <a:t>MAIN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22606" y="7292073"/>
            <a:ext cx="4332448" cy="54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7"/>
              </a:lnSpc>
            </a:pPr>
            <a:r>
              <a:rPr lang="en-US" sz="3090" spc="927">
                <a:solidFill>
                  <a:srgbClr val="000000"/>
                </a:solidFill>
                <a:latin typeface="Forum"/>
              </a:rPr>
              <a:t>​INSTALLATION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2603" y="1448524"/>
            <a:ext cx="14002794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1000">
                <a:solidFill>
                  <a:srgbClr val="000000"/>
                </a:solidFill>
                <a:latin typeface="Playfair Display"/>
              </a:rPr>
              <a:t>TABLE OF CONTENTS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02146" y="9182100"/>
            <a:ext cx="1657154" cy="6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57549" y="3129700"/>
            <a:ext cx="527791" cy="50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2967" spc="890">
                <a:solidFill>
                  <a:srgbClr val="000000"/>
                </a:solidFill>
                <a:latin typeface="Forum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85561" y="3129700"/>
            <a:ext cx="527791" cy="50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2967" spc="890">
                <a:solidFill>
                  <a:srgbClr val="000000"/>
                </a:solidFill>
                <a:latin typeface="Forum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57549" y="6362305"/>
            <a:ext cx="527791" cy="50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2967" spc="890">
                <a:solidFill>
                  <a:srgbClr val="000000"/>
                </a:solidFill>
                <a:latin typeface="Forum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85561" y="6362305"/>
            <a:ext cx="527791" cy="50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2967" spc="890">
                <a:solidFill>
                  <a:srgbClr val="000000"/>
                </a:solidFill>
                <a:latin typeface="Forum"/>
              </a:rPr>
              <a:t>4</a:t>
            </a:r>
          </a:p>
        </p:txBody>
      </p:sp>
      <p:pic>
        <p:nvPicPr>
          <p:cNvPr id="69" name="Video 68">
            <a:hlinkClick r:id="" action="ppaction://media"/>
            <a:extLst>
              <a:ext uri="{FF2B5EF4-FFF2-40B4-BE49-F238E27FC236}">
                <a16:creationId xmlns:a16="http://schemas.microsoft.com/office/drawing/2014/main" id="{5C2FA689-6220-778A-DC4E-57460530C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4935200" y="118273"/>
            <a:ext cx="2660501" cy="2660501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7"/>
    </mc:Choice>
    <mc:Fallback>
      <p:transition spd="slow" advTm="12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8414"/>
            <a:ext cx="2338721" cy="4144362"/>
            <a:chOff x="0" y="0"/>
            <a:chExt cx="615959" cy="1091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5959" cy="1091519"/>
            </a:xfrm>
            <a:custGeom>
              <a:avLst/>
              <a:gdLst/>
              <a:ahLst/>
              <a:cxnLst/>
              <a:rect l="l" t="t" r="r" b="b"/>
              <a:pathLst>
                <a:path w="615959" h="1091519">
                  <a:moveTo>
                    <a:pt x="0" y="0"/>
                  </a:moveTo>
                  <a:lnTo>
                    <a:pt x="615959" y="0"/>
                  </a:lnTo>
                  <a:lnTo>
                    <a:pt x="615959" y="1091519"/>
                  </a:lnTo>
                  <a:lnTo>
                    <a:pt x="0" y="1091519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15959" cy="1148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1438" y="3560579"/>
            <a:ext cx="8126437" cy="5220031"/>
            <a:chOff x="0" y="0"/>
            <a:chExt cx="10835250" cy="696004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90000"/>
            </a:blip>
            <a:srcRect t="1793" b="1793"/>
            <a:stretch>
              <a:fillRect/>
            </a:stretch>
          </p:blipFill>
          <p:spPr>
            <a:xfrm>
              <a:off x="0" y="0"/>
              <a:ext cx="10835250" cy="6960042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 rot="5400000">
            <a:off x="6734303" y="6151545"/>
            <a:ext cx="6175410" cy="0"/>
          </a:xfrm>
          <a:prstGeom prst="line">
            <a:avLst/>
          </a:prstGeom>
          <a:ln w="38100" cap="flat">
            <a:solidFill>
              <a:srgbClr val="6D503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1028700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16302" y="3550870"/>
            <a:ext cx="8451574" cy="5297726"/>
            <a:chOff x="0" y="0"/>
            <a:chExt cx="11268765" cy="706363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 l="594" t="17415" r="594"/>
            <a:stretch>
              <a:fillRect/>
            </a:stretch>
          </p:blipFill>
          <p:spPr>
            <a:xfrm>
              <a:off x="0" y="0"/>
              <a:ext cx="11268765" cy="7063635"/>
            </a:xfrm>
            <a:prstGeom prst="rect">
              <a:avLst/>
            </a:prstGeom>
          </p:spPr>
        </p:pic>
      </p:grpSp>
      <p:sp>
        <p:nvSpPr>
          <p:cNvPr id="13" name="Freeform 13"/>
          <p:cNvSpPr/>
          <p:nvPr/>
        </p:nvSpPr>
        <p:spPr>
          <a:xfrm>
            <a:off x="1497496" y="4797964"/>
            <a:ext cx="7289185" cy="3019605"/>
          </a:xfrm>
          <a:custGeom>
            <a:avLst/>
            <a:gdLst/>
            <a:ahLst/>
            <a:cxnLst/>
            <a:rect l="l" t="t" r="r" b="b"/>
            <a:pathLst>
              <a:path w="7289185" h="3019605">
                <a:moveTo>
                  <a:pt x="0" y="0"/>
                </a:moveTo>
                <a:lnTo>
                  <a:pt x="7289186" y="0"/>
                </a:lnTo>
                <a:lnTo>
                  <a:pt x="7289186" y="3019604"/>
                </a:lnTo>
                <a:lnTo>
                  <a:pt x="0" y="3019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603" t="-30532" r="-12170" b="-355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73917" y="4202822"/>
            <a:ext cx="7312765" cy="4039953"/>
          </a:xfrm>
          <a:custGeom>
            <a:avLst/>
            <a:gdLst/>
            <a:ahLst/>
            <a:cxnLst/>
            <a:rect l="l" t="t" r="r" b="b"/>
            <a:pathLst>
              <a:path w="7312765" h="4039953">
                <a:moveTo>
                  <a:pt x="0" y="0"/>
                </a:moveTo>
                <a:lnTo>
                  <a:pt x="7312765" y="0"/>
                </a:lnTo>
                <a:lnTo>
                  <a:pt x="7312765" y="4039954"/>
                </a:lnTo>
                <a:lnTo>
                  <a:pt x="0" y="4039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59" r="-659" b="-30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473917" y="1972616"/>
            <a:ext cx="1137186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1500">
                <a:solidFill>
                  <a:srgbClr val="000000"/>
                </a:solidFill>
                <a:latin typeface="Playfair Display"/>
              </a:rPr>
              <a:t>WHAT IS THIS PROJECT?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79208" y="4418165"/>
            <a:ext cx="7543800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    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โปรเจ</a:t>
            </a:r>
            <a:r>
              <a:rPr lang="th-TH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กต์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นี้เป็นแอปพลิเคชัน</a:t>
            </a: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Quiz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ชื่อว่า</a:t>
            </a: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”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ThaiTourism</a:t>
            </a: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Trails: Quiz Adventure”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ที่ถูกพัฒนาขึ้นด้วยภาษา</a:t>
            </a: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Java เพื่อสร้างแอปพลิเคชันตอบคำถามโดยในแต่ละรอบของเกมผู้ใช้จะต้องตอบคำถามที่เกี่ยวข้องกับสถานที่ท่องเที่ยวหรือประเพณีและวัฒนธรรมของประเทศไทยที่กำหนดไว้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โดยมีเวลาตอบคำถามในแต่ละข้อที่จำกัด</a:t>
            </a: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ให้เพื่อเพิ่มความท้าทายและสร้างสมาธิให้กับผู้เล่น</a:t>
            </a:r>
            <a:endParaRPr lang="en-US" sz="2599" spc="233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pic>
        <p:nvPicPr>
          <p:cNvPr id="54" name="Video 53">
            <a:hlinkClick r:id="" action="ppaction://media"/>
            <a:extLst>
              <a:ext uri="{FF2B5EF4-FFF2-40B4-BE49-F238E27FC236}">
                <a16:creationId xmlns:a16="http://schemas.microsoft.com/office/drawing/2014/main" id="{F1BDB969-471E-7F61-F29F-A9CDF360A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15000522" y="403975"/>
            <a:ext cx="2666999" cy="2666999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90"/>
    </mc:Choice>
    <mc:Fallback>
      <p:transition spd="slow" advTm="3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37414" y="2250440"/>
            <a:ext cx="7275088" cy="2916861"/>
            <a:chOff x="0" y="0"/>
            <a:chExt cx="3089580" cy="1238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9580" cy="1238731"/>
            </a:xfrm>
            <a:custGeom>
              <a:avLst/>
              <a:gdLst/>
              <a:ahLst/>
              <a:cxnLst/>
              <a:rect l="l" t="t" r="r" b="b"/>
              <a:pathLst>
                <a:path w="3089580" h="1238731">
                  <a:moveTo>
                    <a:pt x="0" y="0"/>
                  </a:moveTo>
                  <a:lnTo>
                    <a:pt x="3089580" y="0"/>
                  </a:lnTo>
                  <a:lnTo>
                    <a:pt x="3089580" y="1238731"/>
                  </a:lnTo>
                  <a:lnTo>
                    <a:pt x="0" y="1238731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089580" cy="1295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1227" y="2250440"/>
            <a:ext cx="7037769" cy="2916861"/>
            <a:chOff x="0" y="0"/>
            <a:chExt cx="9383692" cy="388914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rcRect t="231" b="231"/>
            <a:stretch>
              <a:fillRect/>
            </a:stretch>
          </p:blipFill>
          <p:spPr>
            <a:xfrm>
              <a:off x="0" y="0"/>
              <a:ext cx="9383692" cy="388914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37414" y="6291076"/>
            <a:ext cx="3486427" cy="2878865"/>
            <a:chOff x="0" y="0"/>
            <a:chExt cx="1915959" cy="15820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5959" cy="1582074"/>
            </a:xfrm>
            <a:custGeom>
              <a:avLst/>
              <a:gdLst/>
              <a:ahLst/>
              <a:cxnLst/>
              <a:rect l="l" t="t" r="r" b="b"/>
              <a:pathLst>
                <a:path w="1915959" h="1582074">
                  <a:moveTo>
                    <a:pt x="0" y="0"/>
                  </a:moveTo>
                  <a:lnTo>
                    <a:pt x="1915959" y="0"/>
                  </a:lnTo>
                  <a:lnTo>
                    <a:pt x="1915959" y="1582074"/>
                  </a:lnTo>
                  <a:lnTo>
                    <a:pt x="0" y="1582074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915959" cy="1639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15996" y="6337487"/>
            <a:ext cx="3329263" cy="2786043"/>
          </a:xfrm>
          <a:custGeom>
            <a:avLst/>
            <a:gdLst/>
            <a:ahLst/>
            <a:cxnLst/>
            <a:rect l="l" t="t" r="r" b="b"/>
            <a:pathLst>
              <a:path w="3329263" h="2786043">
                <a:moveTo>
                  <a:pt x="0" y="0"/>
                </a:moveTo>
                <a:lnTo>
                  <a:pt x="3329263" y="0"/>
                </a:lnTo>
                <a:lnTo>
                  <a:pt x="3329263" y="2786043"/>
                </a:lnTo>
                <a:lnTo>
                  <a:pt x="0" y="2786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37" r="-11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390111" y="5412061"/>
            <a:ext cx="3626534" cy="1947902"/>
            <a:chOff x="0" y="0"/>
            <a:chExt cx="2306225" cy="12387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06225" cy="1238731"/>
            </a:xfrm>
            <a:custGeom>
              <a:avLst/>
              <a:gdLst/>
              <a:ahLst/>
              <a:cxnLst/>
              <a:rect l="l" t="t" r="r" b="b"/>
              <a:pathLst>
                <a:path w="2306225" h="1238731">
                  <a:moveTo>
                    <a:pt x="0" y="0"/>
                  </a:moveTo>
                  <a:lnTo>
                    <a:pt x="2306225" y="0"/>
                  </a:lnTo>
                  <a:lnTo>
                    <a:pt x="2306225" y="1238731"/>
                  </a:lnTo>
                  <a:lnTo>
                    <a:pt x="0" y="1238731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306225" cy="1295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468746" y="5420093"/>
            <a:ext cx="3451254" cy="1939870"/>
          </a:xfrm>
          <a:custGeom>
            <a:avLst/>
            <a:gdLst/>
            <a:ahLst/>
            <a:cxnLst/>
            <a:rect l="l" t="t" r="r" b="b"/>
            <a:pathLst>
              <a:path w="3451254" h="1939870">
                <a:moveTo>
                  <a:pt x="0" y="0"/>
                </a:moveTo>
                <a:lnTo>
                  <a:pt x="3451254" y="0"/>
                </a:lnTo>
                <a:lnTo>
                  <a:pt x="3451254" y="1939870"/>
                </a:lnTo>
                <a:lnTo>
                  <a:pt x="0" y="19398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9859879" y="2212340"/>
            <a:ext cx="7399421" cy="7350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005" lvl="1" indent="-253502">
              <a:lnSpc>
                <a:spcPts val="3287"/>
              </a:lnSpc>
              <a:buAutoNum type="arabicPeriod"/>
            </a:pPr>
            <a:r>
              <a:rPr lang="en-US" sz="2348" spc="211" dirty="0" err="1">
                <a:solidFill>
                  <a:srgbClr val="000000"/>
                </a:solidFill>
                <a:cs typeface="Open Sans"/>
              </a:rPr>
              <a:t>เริ่มต้นด้วยการเปิดแอปและพบกับหน้าจอ</a:t>
            </a:r>
            <a:r>
              <a:rPr lang="en-US" sz="2348" spc="211" dirty="0">
                <a:solidFill>
                  <a:srgbClr val="000000"/>
                </a:solidFill>
                <a:cs typeface="Open Sans"/>
              </a:rPr>
              <a:t> 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Login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ที่ให้ผู้ใช้กรอกชื่อผู้ใช้</a:t>
            </a:r>
            <a:endParaRPr lang="en-US" sz="2348" spc="211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507005" lvl="1" indent="-253502">
              <a:lnSpc>
                <a:spcPts val="3287"/>
              </a:lnSpc>
              <a:buAutoNum type="arabicPeriod"/>
            </a:pP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หลังจากกรอกชื่อผู้ใช้แล้ว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ผู้ใช้สามารถเลือกคลิกที่ปุ่ม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"Enter"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เพื่อเข้าสู่ระบบหรือปุ่ม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"Exit"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เพื่อออกจากแอป</a:t>
            </a:r>
            <a:endParaRPr lang="en-US" sz="2348" spc="211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507005" lvl="1" indent="-253502">
              <a:lnSpc>
                <a:spcPts val="3287"/>
              </a:lnSpc>
              <a:buAutoNum type="arabicPeriod"/>
            </a:pP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เมื่อเข้าสู่ระบบ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ผู้ใช้จะเห็นหน้าจอ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Rules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ซึ่งแสดงกฎการเล่นและข้อแนะนำในการเล่นเกม</a:t>
            </a:r>
            <a:endParaRPr lang="en-US" sz="2348" spc="211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507005" lvl="1" indent="-253502">
              <a:lnSpc>
                <a:spcPts val="3287"/>
              </a:lnSpc>
              <a:buAutoNum type="arabicPeriod"/>
            </a:pP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หลังจากอ่านกฎและข้อแนะนำเสร็จสิ้น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ผู้ใช้สามารถคลิกที่ปุ่ม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"Start"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เพื่อเริ่มเล่นเกม</a:t>
            </a:r>
            <a:endParaRPr lang="en-US" sz="2348" spc="211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507005" lvl="1" indent="-253502">
              <a:lnSpc>
                <a:spcPts val="3287"/>
              </a:lnSpc>
              <a:buAutoNum type="arabicPeriod"/>
            </a:pP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ในหน้าเล่นเกม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(Quiz)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ผู้เล่นจะพบกับคำถามที่ต้องตอบโดยเลือกคำตอบที่ถูกต้อง</a:t>
            </a:r>
            <a:endParaRPr lang="en-US" sz="2348" spc="211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507005" lvl="1" indent="-253502">
              <a:lnSpc>
                <a:spcPts val="3287"/>
              </a:lnSpc>
              <a:buAutoNum type="arabicPeriod"/>
            </a:pP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ผู้เล่นสามารถใช้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Lifeline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เพื่อช่วยลดตัวเลือกคำตอบลงเหลือเพียงสองตัวเลือก</a:t>
            </a:r>
            <a:endParaRPr lang="en-US" sz="2348" spc="211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507005" lvl="1" indent="-253502">
              <a:lnSpc>
                <a:spcPts val="3287"/>
              </a:lnSpc>
              <a:buAutoNum type="arabicPeriod"/>
            </a:pP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เมื่อตอบคำถามทั้งหมดเสร็จสิ้น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ผู้เล่นสามารถคลิกที่ปุ่ม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"Submit"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เพื่อดูคะแนนที่ได้รับ</a:t>
            </a:r>
            <a:endParaRPr lang="en-US" sz="2348" spc="211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 marL="507005" lvl="1" indent="-253502">
              <a:lnSpc>
                <a:spcPts val="3287"/>
              </a:lnSpc>
              <a:buAutoNum type="arabicPeriod"/>
            </a:pP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หลังจากดูคะแนน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ผู้เล่นสามารถเลือกที่จะเล่นเกมใหม่หรือออกจากแอปได้โดยคลิกที่ปุ่ม "Play Again"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หรือ</a:t>
            </a:r>
            <a:r>
              <a:rPr lang="en-US" sz="2348" spc="211" dirty="0">
                <a:solidFill>
                  <a:srgbClr val="000000"/>
                </a:solidFill>
                <a:latin typeface="Open Sans"/>
                <a:cs typeface="Open Sans"/>
              </a:rPr>
              <a:t> "Exit" </a:t>
            </a:r>
            <a:r>
              <a:rPr lang="en-US" sz="2348" spc="211" dirty="0" err="1">
                <a:solidFill>
                  <a:srgbClr val="000000"/>
                </a:solidFill>
                <a:latin typeface="Open Sans"/>
                <a:cs typeface="Open Sans"/>
              </a:rPr>
              <a:t>ตามต้องการ</a:t>
            </a:r>
            <a:endParaRPr lang="en-US" sz="2348" spc="211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58069" y="933450"/>
            <a:ext cx="1137186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1500">
                <a:solidFill>
                  <a:srgbClr val="000000"/>
                </a:solidFill>
                <a:latin typeface="Playfair Display"/>
              </a:rPr>
              <a:t>HOW TO PLAY THIS APP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469460" y="7443209"/>
            <a:ext cx="2543042" cy="1735818"/>
            <a:chOff x="0" y="0"/>
            <a:chExt cx="1380558" cy="9423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80558" cy="942335"/>
            </a:xfrm>
            <a:custGeom>
              <a:avLst/>
              <a:gdLst/>
              <a:ahLst/>
              <a:cxnLst/>
              <a:rect l="l" t="t" r="r" b="b"/>
              <a:pathLst>
                <a:path w="1380558" h="942335">
                  <a:moveTo>
                    <a:pt x="0" y="0"/>
                  </a:moveTo>
                  <a:lnTo>
                    <a:pt x="1380558" y="0"/>
                  </a:lnTo>
                  <a:lnTo>
                    <a:pt x="1380558" y="942335"/>
                  </a:lnTo>
                  <a:lnTo>
                    <a:pt x="0" y="942335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380558" cy="999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581165" y="7443209"/>
            <a:ext cx="2338868" cy="1726732"/>
          </a:xfrm>
          <a:custGeom>
            <a:avLst/>
            <a:gdLst/>
            <a:ahLst/>
            <a:cxnLst/>
            <a:rect l="l" t="t" r="r" b="b"/>
            <a:pathLst>
              <a:path w="2338868" h="1726732">
                <a:moveTo>
                  <a:pt x="0" y="0"/>
                </a:moveTo>
                <a:lnTo>
                  <a:pt x="2338868" y="0"/>
                </a:lnTo>
                <a:lnTo>
                  <a:pt x="2338868" y="1726732"/>
                </a:lnTo>
                <a:lnTo>
                  <a:pt x="0" y="1726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0" name="Video 59">
            <a:hlinkClick r:id="" action="ppaction://media"/>
            <a:extLst>
              <a:ext uri="{FF2B5EF4-FFF2-40B4-BE49-F238E27FC236}">
                <a16:creationId xmlns:a16="http://schemas.microsoft.com/office/drawing/2014/main" id="{EB79A7DC-DD30-BF63-CB16-9272593A0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15198940" y="63391"/>
            <a:ext cx="1930617" cy="1930617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46"/>
    </mc:Choice>
    <mc:Fallback>
      <p:transition spd="slow" advTm="24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098414"/>
            <a:ext cx="2338721" cy="4144362"/>
            <a:chOff x="0" y="0"/>
            <a:chExt cx="615959" cy="1091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5959" cy="1091519"/>
            </a:xfrm>
            <a:custGeom>
              <a:avLst/>
              <a:gdLst/>
              <a:ahLst/>
              <a:cxnLst/>
              <a:rect l="l" t="t" r="r" b="b"/>
              <a:pathLst>
                <a:path w="615959" h="1091519">
                  <a:moveTo>
                    <a:pt x="0" y="0"/>
                  </a:moveTo>
                  <a:lnTo>
                    <a:pt x="615959" y="0"/>
                  </a:lnTo>
                  <a:lnTo>
                    <a:pt x="615959" y="1091519"/>
                  </a:lnTo>
                  <a:lnTo>
                    <a:pt x="0" y="1091519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15959" cy="1148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1438" y="3560579"/>
            <a:ext cx="8126437" cy="5220031"/>
            <a:chOff x="0" y="0"/>
            <a:chExt cx="10835250" cy="696004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90000"/>
            </a:blip>
            <a:srcRect t="1793" b="1793"/>
            <a:stretch>
              <a:fillRect/>
            </a:stretch>
          </p:blipFill>
          <p:spPr>
            <a:xfrm>
              <a:off x="0" y="0"/>
              <a:ext cx="10835250" cy="696004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79208" y="3860465"/>
            <a:ext cx="7543800" cy="412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   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โปรเจ</a:t>
            </a:r>
            <a:r>
              <a:rPr lang="th-TH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กต์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นี้ยังเป็นโอกาสที่ดีในการฝึกทักษะการเขียนโปรแกรมภาษา</a:t>
            </a: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Java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และการออกแบบ</a:t>
            </a: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User Interface (UI)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ที่น่าสนใจและใช้งานง่าย</a:t>
            </a: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ซึ่งสามารถนำไปประยุกต์ใช้ในโปรเจคอื่นๆ</a:t>
            </a: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ได้ในอนาคต</a:t>
            </a:r>
            <a:endParaRPr lang="en-US" sz="2599" spc="233" dirty="0">
              <a:solidFill>
                <a:srgbClr val="000000"/>
              </a:solidFill>
              <a:latin typeface="Open Sans"/>
              <a:cs typeface="Open Sans"/>
            </a:endParaRPr>
          </a:p>
          <a:p>
            <a:pPr>
              <a:lnSpc>
                <a:spcPts val="3639"/>
              </a:lnSpc>
            </a:pPr>
            <a:r>
              <a:rPr lang="en-US" sz="2599" spc="233" dirty="0">
                <a:solidFill>
                  <a:srgbClr val="000000"/>
                </a:solidFill>
                <a:latin typeface="Open Sans"/>
              </a:rPr>
              <a:t>    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โปรเจ</a:t>
            </a:r>
            <a:r>
              <a:rPr lang="th-TH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กต์</a:t>
            </a: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นี้จึงเป็นทางเลือกที่ดีสำหรับผมที่ต้องการเข้าใจและพัฒนาทักษะในด้านการพัฒนาโปรแกรมและการสร้างแอปพลิเคชัน </a:t>
            </a:r>
            <a:r>
              <a:rPr lang="en-US" sz="2599" spc="233" dirty="0" err="1">
                <a:solidFill>
                  <a:srgbClr val="000000"/>
                </a:solidFill>
                <a:latin typeface="Open Sans"/>
                <a:cs typeface="Open Sans"/>
              </a:rPr>
              <a:t>จากที่เรียนมาในวิชา</a:t>
            </a:r>
            <a:r>
              <a:rPr lang="en-US" sz="2599" spc="233" dirty="0">
                <a:solidFill>
                  <a:srgbClr val="000000"/>
                </a:solidFill>
                <a:latin typeface="Open Sans"/>
                <a:cs typeface="Open Sans"/>
              </a:rPr>
              <a:t> Programming Fundamentals II</a:t>
            </a:r>
          </a:p>
          <a:p>
            <a:pPr>
              <a:lnSpc>
                <a:spcPts val="3639"/>
              </a:lnSpc>
            </a:pPr>
            <a:endParaRPr lang="en-US" sz="2599" spc="233" dirty="0">
              <a:solidFill>
                <a:srgbClr val="000000"/>
              </a:solidFill>
              <a:latin typeface="Open Sans"/>
              <a:cs typeface="Open Sans"/>
            </a:endParaRPr>
          </a:p>
        </p:txBody>
      </p:sp>
      <p:sp>
        <p:nvSpPr>
          <p:cNvPr id="8" name="AutoShape 8"/>
          <p:cNvSpPr/>
          <p:nvPr/>
        </p:nvSpPr>
        <p:spPr>
          <a:xfrm rot="5400000">
            <a:off x="6734303" y="6151545"/>
            <a:ext cx="6175410" cy="0"/>
          </a:xfrm>
          <a:prstGeom prst="line">
            <a:avLst/>
          </a:prstGeom>
          <a:ln w="38100" cap="flat">
            <a:solidFill>
              <a:srgbClr val="6D503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73917" y="1972616"/>
            <a:ext cx="9691944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1500">
                <a:solidFill>
                  <a:srgbClr val="000000"/>
                </a:solidFill>
                <a:latin typeface="Playfair Display"/>
              </a:rPr>
              <a:t>WHY THIS PROJECT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28700" y="1028700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5</a:t>
            </a:r>
          </a:p>
        </p:txBody>
      </p:sp>
      <p:pic>
        <p:nvPicPr>
          <p:cNvPr id="60" name="Video 59">
            <a:hlinkClick r:id="" action="ppaction://media"/>
            <a:extLst>
              <a:ext uri="{FF2B5EF4-FFF2-40B4-BE49-F238E27FC236}">
                <a16:creationId xmlns:a16="http://schemas.microsoft.com/office/drawing/2014/main" id="{DD2DD36D-3C41-B782-A0C4-96588B10A5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4736908" y="1763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9"/>
    </mc:Choice>
    <mc:Fallback>
      <p:transition spd="slow" advTm="23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5264" y="2803769"/>
            <a:ext cx="11445879" cy="4541458"/>
            <a:chOff x="0" y="0"/>
            <a:chExt cx="3121985" cy="12387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1985" cy="1238731"/>
            </a:xfrm>
            <a:custGeom>
              <a:avLst/>
              <a:gdLst/>
              <a:ahLst/>
              <a:cxnLst/>
              <a:rect l="l" t="t" r="r" b="b"/>
              <a:pathLst>
                <a:path w="3121985" h="1238731">
                  <a:moveTo>
                    <a:pt x="0" y="0"/>
                  </a:moveTo>
                  <a:lnTo>
                    <a:pt x="3121985" y="0"/>
                  </a:lnTo>
                  <a:lnTo>
                    <a:pt x="3121985" y="1238731"/>
                  </a:lnTo>
                  <a:lnTo>
                    <a:pt x="0" y="1238731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121985" cy="1295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2411" y="2803769"/>
            <a:ext cx="10957577" cy="4541458"/>
            <a:chOff x="0" y="0"/>
            <a:chExt cx="14610102" cy="605527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231" b="231"/>
            <a:stretch>
              <a:fillRect/>
            </a:stretch>
          </p:blipFill>
          <p:spPr>
            <a:xfrm>
              <a:off x="0" y="0"/>
              <a:ext cx="14610102" cy="605527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8700" y="952500"/>
            <a:ext cx="5562397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u="sng" spc="42" dirty="0">
                <a:solidFill>
                  <a:srgbClr val="000000"/>
                </a:solidFill>
                <a:latin typeface="Playfair Display Bold"/>
              </a:rPr>
              <a:t>MAIN FEATURES: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85455" y="2075515"/>
            <a:ext cx="5415506" cy="631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Raleway"/>
              </a:rPr>
              <a:t>    </a:t>
            </a:r>
            <a:r>
              <a:rPr lang="en-US" sz="2100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Raleway Bold"/>
                <a:cs typeface="Raleway Bold"/>
              </a:rPr>
              <a:t>หน้าต่างนี้เป็นหน้าต่างแรกของแอพฯจะแสดงช่องให้</a:t>
            </a:r>
            <a:r>
              <a:rPr lang="en-US" sz="2100" b="1" dirty="0">
                <a:solidFill>
                  <a:srgbClr val="000000"/>
                </a:solidFill>
                <a:latin typeface="Raleway Bold"/>
                <a:cs typeface="Raleway Bold"/>
              </a:rPr>
              <a:t> User </a:t>
            </a:r>
            <a:r>
              <a:rPr lang="en-US" sz="2100" b="1" dirty="0" err="1">
                <a:solidFill>
                  <a:srgbClr val="000000"/>
                </a:solidFill>
                <a:latin typeface="Raleway Bold"/>
                <a:cs typeface="Raleway Bold"/>
              </a:rPr>
              <a:t>ป้อนชื่อของพวกเขาและกดปุ่ม</a:t>
            </a:r>
            <a:r>
              <a:rPr lang="en-US" sz="2100" b="1" dirty="0">
                <a:solidFill>
                  <a:srgbClr val="000000"/>
                </a:solidFill>
                <a:latin typeface="Raleway Bold"/>
                <a:cs typeface="Raleway Bold"/>
              </a:rPr>
              <a:t> “Enter” </a:t>
            </a:r>
            <a:r>
              <a:rPr lang="en-US" sz="2100" b="1" dirty="0" err="1">
                <a:solidFill>
                  <a:srgbClr val="000000"/>
                </a:solidFill>
                <a:latin typeface="Raleway Bold"/>
                <a:cs typeface="Raleway Bold"/>
              </a:rPr>
              <a:t>เพื่อเข้าสู่ระบบหรือ</a:t>
            </a:r>
            <a:r>
              <a:rPr lang="en-US" sz="2100" b="1" dirty="0">
                <a:solidFill>
                  <a:srgbClr val="000000"/>
                </a:solidFill>
                <a:latin typeface="Raleway Bold"/>
                <a:cs typeface="Raleway Bold"/>
              </a:rPr>
              <a:t> “Exit” </a:t>
            </a:r>
            <a:r>
              <a:rPr lang="en-US" sz="2100" b="1" dirty="0" err="1">
                <a:solidFill>
                  <a:srgbClr val="000000"/>
                </a:solidFill>
                <a:latin typeface="Raleway Bold"/>
                <a:cs typeface="Raleway Bold"/>
              </a:rPr>
              <a:t>เพื่อออกจากแอปพลิเคชัน</a:t>
            </a:r>
            <a:endParaRPr lang="en-US" sz="2100" b="1" dirty="0">
              <a:solidFill>
                <a:srgbClr val="000000"/>
              </a:solidFill>
              <a:latin typeface="Raleway Bold"/>
              <a:cs typeface="Raleway Bold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   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หน้าต่าง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Login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ใช้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Java Swing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ในการสร้างอินเทอร์เฟซกราฟิก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โดยใช้คลาส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JFrame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เป็นหน้าต่างหลักของแอปพลิเคชัน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เพื่อแสดงหน้าต่างที่ผู้ใช้จะใช้ป้อนข้อมูลการเข้าสู่ระบบ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นอกจากนี้ยังใช้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JButton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เพื่อสร้างปุ่มที่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User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สามารถคลิกเพื่อเข้าสู่ระบบหรือออกจากแอปพลิเคชันได้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ซึ่งจะมีปุ่ม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"Enter"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เพื่อเข้าสู่ระบบและปุ่ม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"Exit"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เพื่อออกจากแอปพลิเคชัน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ทั้งสองปุ่มนี้ถูกสร้างโดยใช้คลาส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JButton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ภายในหน้าต่าง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JFrame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ของคลาส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Login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โดยวางไว้ด้านล่างของช่องใส่ข้อมูลชื่อผู้ใช้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โดยทั้งสองปุ่มมีการเชื่อมโยงกับเมทอด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actionPerformed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Raleway"/>
                <a:cs typeface="Raleway"/>
              </a:rPr>
              <a:t>เพื่อให้ทำงานเมื่อผู้ใช้คลิกที่ปุ่มดังกล่าว</a:t>
            </a:r>
            <a:r>
              <a:rPr lang="en-US" sz="2100" dirty="0">
                <a:solidFill>
                  <a:srgbClr val="000000"/>
                </a:solidFill>
                <a:latin typeface="Raleway"/>
                <a:cs typeface="Raleway"/>
              </a:rPr>
              <a:t>.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Raleway"/>
              </a:rPr>
              <a:t>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5197" y="8274503"/>
            <a:ext cx="1010718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Open Sans Bold"/>
                <a:cs typeface="Open Sans Bold"/>
              </a:rPr>
              <a:t>     </a:t>
            </a:r>
            <a:r>
              <a:rPr lang="en-US" sz="2100" b="1" dirty="0" err="1">
                <a:solidFill>
                  <a:srgbClr val="000000"/>
                </a:solidFill>
                <a:latin typeface="Open Sans Bold"/>
                <a:cs typeface="Open Sans Bold"/>
              </a:rPr>
              <a:t>หากผู้ใช้กด</a:t>
            </a:r>
            <a:r>
              <a:rPr lang="en-US" sz="2100" b="1" dirty="0">
                <a:solidFill>
                  <a:srgbClr val="000000"/>
                </a:solidFill>
                <a:latin typeface="Open Sans Bold"/>
                <a:cs typeface="Open Sans Bold"/>
              </a:rPr>
              <a:t> Enter </a:t>
            </a:r>
            <a:r>
              <a:rPr lang="en-US" sz="2100" b="1" dirty="0" err="1">
                <a:solidFill>
                  <a:srgbClr val="000000"/>
                </a:solidFill>
                <a:latin typeface="Open Sans Bold"/>
                <a:cs typeface="Open Sans Bold"/>
              </a:rPr>
              <a:t>หลังจากป้อนชื่อของพวกเขาแล้ว</a:t>
            </a:r>
            <a:r>
              <a:rPr lang="en-US" sz="2100" b="1" dirty="0">
                <a:solidFill>
                  <a:srgbClr val="000000"/>
                </a:solidFill>
                <a:latin typeface="Open Sans Bold"/>
                <a:cs typeface="Open Sans Bold"/>
              </a:rPr>
              <a:t> </a:t>
            </a:r>
            <a:r>
              <a:rPr lang="en-US" sz="2100" b="1" dirty="0" err="1">
                <a:solidFill>
                  <a:srgbClr val="000000"/>
                </a:solidFill>
                <a:latin typeface="Open Sans Bold"/>
                <a:cs typeface="Open Sans Bold"/>
              </a:rPr>
              <a:t>โปรแกรมจะย้ายไปยังหน้าต่างถัดไป</a:t>
            </a:r>
            <a:r>
              <a:rPr lang="en-US" sz="2100" b="1" dirty="0">
                <a:solidFill>
                  <a:srgbClr val="000000"/>
                </a:solidFill>
                <a:latin typeface="Open Sans Bold"/>
                <a:cs typeface="Open Sans Bold"/>
              </a:rPr>
              <a:t>  </a:t>
            </a:r>
            <a:r>
              <a:rPr lang="en-US" sz="2100" b="1" dirty="0" err="1">
                <a:solidFill>
                  <a:srgbClr val="000000"/>
                </a:solidFill>
                <a:latin typeface="Open Sans Bold"/>
                <a:cs typeface="Open Sans Bold"/>
              </a:rPr>
              <a:t>คือหน้าต่าง</a:t>
            </a:r>
            <a:r>
              <a:rPr lang="en-US" sz="2100" b="1" dirty="0">
                <a:solidFill>
                  <a:srgbClr val="000000"/>
                </a:solidFill>
                <a:latin typeface="Open Sans Bold"/>
                <a:cs typeface="Open Sans Bold"/>
              </a:rPr>
              <a:t> </a:t>
            </a:r>
            <a:r>
              <a:rPr lang="en-US" sz="2100" b="1" u="sng" dirty="0">
                <a:solidFill>
                  <a:srgbClr val="000000"/>
                </a:solidFill>
                <a:latin typeface="Open Sans Bold"/>
              </a:rPr>
              <a:t>Display Game Rules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28700" y="709516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92263" y="952500"/>
            <a:ext cx="6278880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210" dirty="0">
                <a:solidFill>
                  <a:srgbClr val="000000"/>
                </a:solidFill>
                <a:latin typeface="Playfair Display"/>
              </a:rPr>
              <a:t>Login and Registration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55645" y="1318260"/>
            <a:ext cx="149172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90">
                <a:solidFill>
                  <a:srgbClr val="000000"/>
                </a:solidFill>
                <a:latin typeface="Open Sans"/>
              </a:rPr>
              <a:t>Login Class</a:t>
            </a:r>
          </a:p>
        </p:txBody>
      </p:sp>
      <p:pic>
        <p:nvPicPr>
          <p:cNvPr id="32" name="Video 31">
            <a:hlinkClick r:id="" action="ppaction://media"/>
            <a:extLst>
              <a:ext uri="{FF2B5EF4-FFF2-40B4-BE49-F238E27FC236}">
                <a16:creationId xmlns:a16="http://schemas.microsoft.com/office/drawing/2014/main" id="{7E996B68-7B33-98C7-89D9-374AF194E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641050"/>
            <a:ext cx="2522505" cy="252250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97"/>
    </mc:Choice>
    <mc:Fallback>
      <p:transition spd="slow" advTm="21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4605" y="2287833"/>
            <a:ext cx="7684879" cy="6345674"/>
            <a:chOff x="0" y="0"/>
            <a:chExt cx="1915959" cy="15820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5959" cy="1582074"/>
            </a:xfrm>
            <a:custGeom>
              <a:avLst/>
              <a:gdLst/>
              <a:ahLst/>
              <a:cxnLst/>
              <a:rect l="l" t="t" r="r" b="b"/>
              <a:pathLst>
                <a:path w="1915959" h="1582074">
                  <a:moveTo>
                    <a:pt x="0" y="0"/>
                  </a:moveTo>
                  <a:lnTo>
                    <a:pt x="1915959" y="0"/>
                  </a:lnTo>
                  <a:lnTo>
                    <a:pt x="1915959" y="1582074"/>
                  </a:lnTo>
                  <a:lnTo>
                    <a:pt x="0" y="1582074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15959" cy="1639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709516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91470" y="2377217"/>
            <a:ext cx="7338454" cy="6141073"/>
          </a:xfrm>
          <a:custGeom>
            <a:avLst/>
            <a:gdLst/>
            <a:ahLst/>
            <a:cxnLst/>
            <a:rect l="l" t="t" r="r" b="b"/>
            <a:pathLst>
              <a:path w="7338454" h="6141073">
                <a:moveTo>
                  <a:pt x="0" y="0"/>
                </a:moveTo>
                <a:lnTo>
                  <a:pt x="7338454" y="0"/>
                </a:lnTo>
                <a:lnTo>
                  <a:pt x="7338454" y="6141073"/>
                </a:lnTo>
                <a:lnTo>
                  <a:pt x="0" y="6141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37" r="-11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952500"/>
            <a:ext cx="5562397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u="sng" spc="42">
                <a:solidFill>
                  <a:srgbClr val="000000"/>
                </a:solidFill>
                <a:latin typeface="Playfair Display Bold"/>
              </a:rPr>
              <a:t>MAIN FEATURES: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2076069"/>
            <a:ext cx="8258896" cy="562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9"/>
              </a:lnSpc>
            </a:pPr>
            <a:r>
              <a:rPr lang="en-US" sz="2200" b="1" dirty="0">
                <a:solidFill>
                  <a:srgbClr val="000000"/>
                </a:solidFill>
                <a:latin typeface="Raleway Bold"/>
                <a:cs typeface="Raleway Bold"/>
              </a:rPr>
              <a:t>     </a:t>
            </a:r>
            <a:r>
              <a:rPr lang="en-US" sz="2200" b="1" dirty="0" err="1">
                <a:solidFill>
                  <a:srgbClr val="000000"/>
                </a:solidFill>
                <a:latin typeface="Raleway Bold"/>
                <a:cs typeface="Raleway Bold"/>
              </a:rPr>
              <a:t>มีหน้าต่างที่นำเสนอกฎและกติกาของเกมในรูปแบบของข้อความ</a:t>
            </a:r>
            <a:r>
              <a:rPr lang="en-US" sz="22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Raleway Bold"/>
                <a:cs typeface="Raleway Bold"/>
              </a:rPr>
              <a:t>โดยมีเนื้อหาประกอบด้วยกฎเกณฑ์การเล่นเกม</a:t>
            </a:r>
            <a:r>
              <a:rPr lang="en-US" sz="22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2200" b="1" u="sng" dirty="0" err="1">
                <a:solidFill>
                  <a:srgbClr val="000000"/>
                </a:solidFill>
                <a:latin typeface="Raleway Bold"/>
                <a:cs typeface="Raleway Bold"/>
              </a:rPr>
              <a:t>การใช้ชีวิตช่วยเหลือ</a:t>
            </a:r>
            <a:r>
              <a:rPr lang="en-US" sz="2200" b="1" u="sng" dirty="0">
                <a:solidFill>
                  <a:srgbClr val="000000"/>
                </a:solidFill>
                <a:latin typeface="Raleway Bold"/>
                <a:cs typeface="Raleway Bold"/>
              </a:rPr>
              <a:t> (Lifeline)</a:t>
            </a:r>
            <a:r>
              <a:rPr lang="en-US" sz="22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Raleway Bold"/>
                <a:cs typeface="Raleway Bold"/>
              </a:rPr>
              <a:t>การสิ้นสุดเกม</a:t>
            </a:r>
            <a:r>
              <a:rPr lang="en-US" sz="22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Raleway Bold"/>
                <a:cs typeface="Raleway Bold"/>
              </a:rPr>
              <a:t>การเล่นอีกครั้ง</a:t>
            </a:r>
            <a:r>
              <a:rPr lang="en-US" sz="22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Raleway Bold"/>
                <a:cs typeface="Raleway Bold"/>
              </a:rPr>
              <a:t>และการออกจากเกม</a:t>
            </a:r>
            <a:r>
              <a:rPr lang="en-US" sz="2200" b="1" dirty="0">
                <a:solidFill>
                  <a:srgbClr val="000000"/>
                </a:solidFill>
                <a:latin typeface="Raleway Bold"/>
                <a:cs typeface="Raleway Bold"/>
              </a:rPr>
              <a:t>   </a:t>
            </a:r>
          </a:p>
          <a:p>
            <a:pPr>
              <a:lnSpc>
                <a:spcPts val="3369"/>
              </a:lnSpc>
            </a:pPr>
            <a:r>
              <a:rPr lang="en-US" sz="2200" b="1" dirty="0">
                <a:solidFill>
                  <a:srgbClr val="000000"/>
                </a:solidFill>
                <a:latin typeface="Raleway Bold"/>
                <a:cs typeface="Raleway Bold"/>
              </a:rPr>
              <a:t>     </a:t>
            </a:r>
            <a:r>
              <a:rPr lang="en-US" sz="2200" dirty="0" err="1">
                <a:solidFill>
                  <a:srgbClr val="000000"/>
                </a:solidFill>
                <a:latin typeface="Raleway Bold"/>
                <a:cs typeface="Raleway Bold"/>
              </a:rPr>
              <a:t>นอกจากนี้ยังมีปุ่ม</a:t>
            </a:r>
            <a:r>
              <a:rPr lang="en-US" sz="2200" dirty="0">
                <a:solidFill>
                  <a:srgbClr val="000000"/>
                </a:solidFill>
                <a:latin typeface="Raleway Bold"/>
                <a:cs typeface="Raleway Bold"/>
              </a:rPr>
              <a:t> "Start" </a:t>
            </a:r>
            <a:r>
              <a:rPr lang="en-US" sz="2200" dirty="0" err="1">
                <a:solidFill>
                  <a:srgbClr val="000000"/>
                </a:solidFill>
                <a:latin typeface="Raleway Bold"/>
                <a:cs typeface="Raleway Bold"/>
              </a:rPr>
              <a:t>เพื่อเริ่มเกมและปุ่ม</a:t>
            </a:r>
            <a:r>
              <a:rPr lang="en-US" sz="2200" dirty="0">
                <a:solidFill>
                  <a:srgbClr val="000000"/>
                </a:solidFill>
                <a:latin typeface="Raleway Bold"/>
                <a:cs typeface="Raleway Bold"/>
              </a:rPr>
              <a:t> "Back" </a:t>
            </a:r>
            <a:r>
              <a:rPr lang="en-US" sz="2200" dirty="0" err="1">
                <a:solidFill>
                  <a:srgbClr val="000000"/>
                </a:solidFill>
                <a:latin typeface="Raleway Bold"/>
                <a:cs typeface="Raleway Bold"/>
              </a:rPr>
              <a:t>เพื่อย้อนกลับไปยังหน้า</a:t>
            </a:r>
            <a:r>
              <a:rPr lang="en-US" sz="2200" dirty="0">
                <a:solidFill>
                  <a:srgbClr val="000000"/>
                </a:solidFill>
                <a:latin typeface="Raleway Bold"/>
                <a:cs typeface="Raleway Bold"/>
              </a:rPr>
              <a:t> Login </a:t>
            </a:r>
            <a:r>
              <a:rPr lang="en-US" sz="2200" dirty="0" err="1">
                <a:solidFill>
                  <a:srgbClr val="000000"/>
                </a:solidFill>
                <a:latin typeface="Raleway Bold"/>
                <a:cs typeface="Raleway Bold"/>
              </a:rPr>
              <a:t>เมื่อต้องการกลับมา</a:t>
            </a:r>
            <a:r>
              <a:rPr lang="en-US" sz="2200" dirty="0">
                <a:solidFill>
                  <a:srgbClr val="000000"/>
                </a:solidFill>
                <a:latin typeface="Raleway Bold"/>
                <a:cs typeface="Raleway Bold"/>
              </a:rPr>
              <a:t>.</a:t>
            </a:r>
          </a:p>
          <a:p>
            <a:pPr>
              <a:lnSpc>
                <a:spcPts val="3369"/>
              </a:lnSpc>
            </a:pPr>
            <a:r>
              <a:rPr lang="en-US" sz="2200" dirty="0">
                <a:solidFill>
                  <a:srgbClr val="000000"/>
                </a:solidFill>
                <a:latin typeface="Raleway Bold"/>
              </a:rPr>
              <a:t>     </a:t>
            </a:r>
            <a:r>
              <a:rPr lang="en-US" sz="2200" dirty="0" err="1">
                <a:solidFill>
                  <a:srgbClr val="000000"/>
                </a:solidFill>
                <a:latin typeface="Raleway"/>
                <a:cs typeface="Raleway"/>
              </a:rPr>
              <a:t>สำหรับการออกแบบ</a:t>
            </a:r>
            <a:r>
              <a:rPr lang="en-US" sz="2200" dirty="0">
                <a:solidFill>
                  <a:srgbClr val="000000"/>
                </a:solidFill>
                <a:latin typeface="Raleway"/>
                <a:cs typeface="Raleway"/>
              </a:rPr>
              <a:t> UI </a:t>
            </a:r>
            <a:r>
              <a:rPr lang="en-US" sz="2200" dirty="0" err="1">
                <a:solidFill>
                  <a:srgbClr val="000000"/>
                </a:solidFill>
                <a:latin typeface="Raleway"/>
                <a:cs typeface="Raleway"/>
              </a:rPr>
              <a:t>ใช้คลาส</a:t>
            </a:r>
            <a:r>
              <a:rPr lang="en-US" sz="22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Raleway"/>
                <a:cs typeface="Raleway"/>
              </a:rPr>
              <a:t>JFrame</a:t>
            </a:r>
            <a:r>
              <a:rPr lang="en-US" sz="22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Raleway"/>
                <a:cs typeface="Raleway"/>
              </a:rPr>
              <a:t>เช่นเดียวกับคลาส</a:t>
            </a:r>
            <a:r>
              <a:rPr lang="en-US" sz="2200" dirty="0">
                <a:solidFill>
                  <a:srgbClr val="000000"/>
                </a:solidFill>
                <a:latin typeface="Raleway"/>
                <a:cs typeface="Raleway"/>
              </a:rPr>
              <a:t> Login </a:t>
            </a:r>
            <a:r>
              <a:rPr lang="en-US" sz="2200" dirty="0" err="1">
                <a:solidFill>
                  <a:srgbClr val="000000"/>
                </a:solidFill>
                <a:latin typeface="Raleway"/>
                <a:cs typeface="Raleway"/>
              </a:rPr>
              <a:t>โดยมีพื้นหลังสีขาวและใช้การจัดวางแบบ</a:t>
            </a:r>
            <a:r>
              <a:rPr lang="en-US" sz="2200" dirty="0">
                <a:solidFill>
                  <a:srgbClr val="000000"/>
                </a:solidFill>
                <a:latin typeface="Raleway"/>
                <a:cs typeface="Raleway"/>
              </a:rPr>
              <a:t> null layout </a:t>
            </a:r>
            <a:r>
              <a:rPr lang="en-US" sz="2200" dirty="0" err="1">
                <a:solidFill>
                  <a:srgbClr val="000000"/>
                </a:solidFill>
                <a:latin typeface="Raleway"/>
                <a:cs typeface="Raleway"/>
              </a:rPr>
              <a:t>เพื่อความยืดหยุ่นในการจัดวางองค์ประกอบ</a:t>
            </a:r>
            <a:r>
              <a:rPr lang="en-US" sz="22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Raleway"/>
                <a:cs typeface="Raleway"/>
              </a:rPr>
              <a:t>มีปุ่ม</a:t>
            </a:r>
            <a:r>
              <a:rPr lang="en-US" sz="2200" dirty="0">
                <a:solidFill>
                  <a:srgbClr val="000000"/>
                </a:solidFill>
                <a:latin typeface="Raleway"/>
                <a:cs typeface="Raleway"/>
              </a:rPr>
              <a:t> "Start" </a:t>
            </a:r>
            <a:r>
              <a:rPr lang="en-US" sz="2200" dirty="0" err="1">
                <a:solidFill>
                  <a:srgbClr val="000000"/>
                </a:solidFill>
                <a:latin typeface="Raleway"/>
                <a:cs typeface="Raleway"/>
              </a:rPr>
              <a:t>และ</a:t>
            </a:r>
            <a:r>
              <a:rPr lang="en-US" sz="2200" dirty="0">
                <a:solidFill>
                  <a:srgbClr val="000000"/>
                </a:solidFill>
                <a:latin typeface="Raleway"/>
                <a:cs typeface="Raleway"/>
              </a:rPr>
              <a:t> "Back" เป็นปุ่มสำคัญที่ช่วยให้ผู้เล่นสามารถเริ่มเกมหรือย้อนกลับไปที่หน้า Login </a:t>
            </a:r>
            <a:r>
              <a:rPr lang="en-US" sz="2200" dirty="0" err="1">
                <a:solidFill>
                  <a:srgbClr val="000000"/>
                </a:solidFill>
                <a:latin typeface="Raleway"/>
                <a:cs typeface="Raleway"/>
              </a:rPr>
              <a:t>ได้ตามต้องการ</a:t>
            </a:r>
            <a:r>
              <a:rPr lang="en-US" sz="2200" dirty="0">
                <a:solidFill>
                  <a:srgbClr val="000000"/>
                </a:solidFill>
                <a:latin typeface="Raleway"/>
                <a:cs typeface="Raleway"/>
              </a:rPr>
              <a:t>.</a:t>
            </a:r>
          </a:p>
          <a:p>
            <a:pPr>
              <a:lnSpc>
                <a:spcPts val="3369"/>
              </a:lnSpc>
            </a:pPr>
            <a:r>
              <a:rPr lang="en-US" sz="2200" dirty="0">
                <a:solidFill>
                  <a:srgbClr val="000000"/>
                </a:solidFill>
                <a:latin typeface="Raleway"/>
                <a:cs typeface="Raleway"/>
              </a:rPr>
              <a:t>     </a:t>
            </a:r>
            <a:r>
              <a:rPr lang="en-US" sz="2200" b="1" dirty="0" err="1">
                <a:solidFill>
                  <a:srgbClr val="000000"/>
                </a:solidFill>
                <a:latin typeface="Raleway"/>
                <a:cs typeface="Raleway"/>
              </a:rPr>
              <a:t>เมื่อกดปุ่ม</a:t>
            </a:r>
            <a:r>
              <a:rPr lang="en-US" sz="2200" b="1" dirty="0">
                <a:solidFill>
                  <a:srgbClr val="000000"/>
                </a:solidFill>
                <a:latin typeface="Raleway"/>
                <a:cs typeface="Raleway"/>
              </a:rPr>
              <a:t> "Start" </a:t>
            </a:r>
            <a:r>
              <a:rPr lang="en-US" sz="2200" b="1" dirty="0" err="1">
                <a:solidFill>
                  <a:srgbClr val="000000"/>
                </a:solidFill>
                <a:latin typeface="Raleway"/>
                <a:cs typeface="Raleway"/>
              </a:rPr>
              <a:t>จะไปยังคลาส</a:t>
            </a:r>
            <a:r>
              <a:rPr lang="en-US" sz="2200" b="1" dirty="0">
                <a:solidFill>
                  <a:srgbClr val="000000"/>
                </a:solidFill>
                <a:latin typeface="Raleway"/>
                <a:cs typeface="Raleway"/>
              </a:rPr>
              <a:t> Quiz </a:t>
            </a:r>
            <a:r>
              <a:rPr lang="en-US" sz="2200" b="1" dirty="0" err="1">
                <a:solidFill>
                  <a:srgbClr val="000000"/>
                </a:solidFill>
                <a:latin typeface="Raleway"/>
                <a:cs typeface="Raleway"/>
              </a:rPr>
              <a:t>เพื่อเริ่มการทำคำถามของเกม</a:t>
            </a:r>
            <a:r>
              <a:rPr lang="en-US" sz="2200" b="1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Raleway"/>
                <a:cs typeface="Raleway"/>
              </a:rPr>
              <a:t>ในขณะที่การกดปุ่ม</a:t>
            </a:r>
            <a:r>
              <a:rPr lang="en-US" sz="2200" b="1" dirty="0">
                <a:solidFill>
                  <a:srgbClr val="000000"/>
                </a:solidFill>
                <a:latin typeface="Raleway"/>
                <a:cs typeface="Raleway"/>
              </a:rPr>
              <a:t> "Back" </a:t>
            </a:r>
            <a:r>
              <a:rPr lang="en-US" sz="2200" b="1" dirty="0" err="1">
                <a:solidFill>
                  <a:srgbClr val="000000"/>
                </a:solidFill>
                <a:latin typeface="Raleway"/>
                <a:cs typeface="Raleway"/>
              </a:rPr>
              <a:t>จะนำผู้ใช้กลับไปยังหน้า</a:t>
            </a:r>
            <a:r>
              <a:rPr lang="en-US" sz="2200" b="1" dirty="0">
                <a:solidFill>
                  <a:srgbClr val="000000"/>
                </a:solidFill>
                <a:latin typeface="Raleway"/>
                <a:cs typeface="Raleway"/>
              </a:rPr>
              <a:t> Login </a:t>
            </a:r>
            <a:r>
              <a:rPr lang="en-US" sz="2200" b="1" dirty="0" err="1">
                <a:solidFill>
                  <a:srgbClr val="000000"/>
                </a:solidFill>
                <a:latin typeface="Raleway"/>
                <a:cs typeface="Raleway"/>
              </a:rPr>
              <a:t>เพื่อให้สามารถล็อกอินใหม่หรือออกจากระบบได้</a:t>
            </a:r>
            <a:r>
              <a:rPr lang="en-US" sz="2200" b="1" dirty="0">
                <a:solidFill>
                  <a:srgbClr val="000000"/>
                </a:solidFill>
                <a:latin typeface="Raleway"/>
                <a:cs typeface="Raleway"/>
              </a:rPr>
              <a:t> ทำให้มีประสิทธิภาพในการนำทางและใช้งานระบบได้อย่างสะดวกสบายโดยไม่ซับซ้อน.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92263" y="952500"/>
            <a:ext cx="6278880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210">
                <a:solidFill>
                  <a:srgbClr val="000000"/>
                </a:solidFill>
                <a:latin typeface="Playfair Display"/>
              </a:rPr>
              <a:t>Display Game Rules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55645" y="1318260"/>
            <a:ext cx="149172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90">
                <a:solidFill>
                  <a:srgbClr val="000000"/>
                </a:solidFill>
                <a:latin typeface="Open Sans"/>
              </a:rPr>
              <a:t>Rules Class</a:t>
            </a:r>
          </a:p>
        </p:txBody>
      </p:sp>
      <p:pic>
        <p:nvPicPr>
          <p:cNvPr id="36" name="Video 35">
            <a:hlinkClick r:id="" action="ppaction://media"/>
            <a:extLst>
              <a:ext uri="{FF2B5EF4-FFF2-40B4-BE49-F238E27FC236}">
                <a16:creationId xmlns:a16="http://schemas.microsoft.com/office/drawing/2014/main" id="{5372911F-D401-A851-621A-B985EF309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505700"/>
            <a:ext cx="2657856" cy="2657856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72"/>
    </mc:Choice>
    <mc:Fallback>
      <p:transition spd="slow" advTm="17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709516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52500"/>
            <a:ext cx="5562397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u="sng" spc="42">
                <a:solidFill>
                  <a:srgbClr val="000000"/>
                </a:solidFill>
                <a:latin typeface="Playfair Display Bold"/>
              </a:rPr>
              <a:t>MAIN FEATURES: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4499" y="2428240"/>
            <a:ext cx="8258896" cy="535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Raleway"/>
              </a:rPr>
              <a:t>     </a:t>
            </a:r>
            <a:r>
              <a:rPr lang="en-US" sz="2000" b="1" dirty="0" err="1">
                <a:solidFill>
                  <a:srgbClr val="000000"/>
                </a:solidFill>
                <a:latin typeface="Raleway Bold"/>
                <a:cs typeface="Raleway Bold"/>
              </a:rPr>
              <a:t>คลาส</a:t>
            </a:r>
            <a:r>
              <a:rPr lang="en-US" sz="2000" b="1" dirty="0">
                <a:solidFill>
                  <a:srgbClr val="000000"/>
                </a:solidFill>
                <a:latin typeface="Raleway Bold"/>
                <a:cs typeface="Raleway Bold"/>
              </a:rPr>
              <a:t> Quiz </a:t>
            </a:r>
            <a:r>
              <a:rPr lang="en-US" sz="2000" b="1" dirty="0" err="1">
                <a:solidFill>
                  <a:srgbClr val="000000"/>
                </a:solidFill>
                <a:latin typeface="Raleway Bold"/>
                <a:cs typeface="Raleway Bold"/>
              </a:rPr>
              <a:t>เป็นคลาสที่ให้ผู้เล่นเข้าสู่กระบวนการเล่นเกม</a:t>
            </a:r>
            <a:r>
              <a:rPr lang="en-US" sz="2000" b="1" dirty="0">
                <a:solidFill>
                  <a:srgbClr val="000000"/>
                </a:solidFill>
                <a:latin typeface="Raleway Bold"/>
                <a:cs typeface="Raleway Bold"/>
              </a:rPr>
              <a:t> Quiz </a:t>
            </a:r>
            <a:r>
              <a:rPr lang="en-US" sz="2000" b="1" dirty="0" err="1">
                <a:solidFill>
                  <a:srgbClr val="000000"/>
                </a:solidFill>
                <a:latin typeface="Raleway Bold"/>
                <a:cs typeface="Raleway Bold"/>
              </a:rPr>
              <a:t>ของ</a:t>
            </a:r>
            <a:r>
              <a:rPr lang="en-US" sz="2000" b="1" dirty="0">
                <a:solidFill>
                  <a:srgbClr val="000000"/>
                </a:solidFill>
                <a:latin typeface="Raleway Bold"/>
                <a:cs typeface="Raleway Bold"/>
              </a:rPr>
              <a:t> Thai Tourism Trails: Quiz Adventure </a:t>
            </a:r>
            <a:r>
              <a:rPr lang="en-US" sz="2000" b="1" dirty="0" err="1">
                <a:solidFill>
                  <a:srgbClr val="000000"/>
                </a:solidFill>
                <a:latin typeface="Raleway Bold"/>
                <a:cs typeface="Raleway Bold"/>
              </a:rPr>
              <a:t>โดยมีหน้าต่างที่แสดงคำถามและตัวเลือกต่างๆ</a:t>
            </a:r>
            <a:r>
              <a:rPr lang="en-US" sz="20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Raleway Bold"/>
                <a:cs typeface="Raleway Bold"/>
              </a:rPr>
              <a:t>พร้อมทั้งปุ่มต่างๆ</a:t>
            </a:r>
            <a:r>
              <a:rPr lang="en-US" sz="20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Raleway Bold"/>
                <a:cs typeface="Raleway Bold"/>
              </a:rPr>
              <a:t>เพื่อจัดการกับการเล่นเกม</a:t>
            </a:r>
            <a:r>
              <a:rPr lang="en-US" sz="20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Raleway Bold"/>
                <a:cs typeface="Raleway Bold"/>
              </a:rPr>
              <a:t>โดยมีฟีเจอร์หลักๆ</a:t>
            </a:r>
            <a:r>
              <a:rPr lang="en-US" sz="2000" b="1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cs typeface="Raleway Bold"/>
              </a:rPr>
              <a:t>ดังนี้</a:t>
            </a:r>
            <a:r>
              <a:rPr lang="en-US" sz="2000" dirty="0">
                <a:solidFill>
                  <a:srgbClr val="000000"/>
                </a:solidFill>
                <a:latin typeface="Raleway"/>
              </a:rPr>
              <a:t>:</a:t>
            </a:r>
          </a:p>
          <a:p>
            <a:pPr marL="431801" lvl="1" indent="-215900">
              <a:lnSpc>
                <a:spcPts val="2800"/>
              </a:lnSpc>
              <a:buAutoNum type="arabicPeriod"/>
            </a:pPr>
            <a:r>
              <a:rPr lang="en-US" sz="2000" b="1" u="sng" dirty="0" err="1">
                <a:solidFill>
                  <a:srgbClr val="000000"/>
                </a:solidFill>
                <a:cs typeface="Raleway"/>
              </a:rPr>
              <a:t>แสดงคำถามและตัวเลือก</a:t>
            </a:r>
            <a:r>
              <a:rPr lang="en-US" sz="2000" b="1" dirty="0">
                <a:solidFill>
                  <a:srgbClr val="000000"/>
                </a:solidFill>
                <a:latin typeface="Raleway"/>
                <a:cs typeface="Raleway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แสดงคำถามและตัวเลือกที่เกี่ยวข้องกับท่องเที่ยวในประเทศไทย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 โดยข้อมูลถูกเก็บไว้ในอาร์เรย์เพื่อความสะดวกในการจัดการและแสดงผล.</a:t>
            </a:r>
          </a:p>
          <a:p>
            <a:pPr marL="431801" lvl="1" indent="-215900">
              <a:lnSpc>
                <a:spcPts val="2800"/>
              </a:lnSpc>
              <a:buAutoNum type="arabicPeriod"/>
            </a:pPr>
            <a:r>
              <a:rPr lang="en-US" sz="2000" b="1" u="sng" dirty="0" err="1">
                <a:solidFill>
                  <a:srgbClr val="000000"/>
                </a:solidFill>
                <a:cs typeface="Raleway"/>
              </a:rPr>
              <a:t>จับเวลา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: มีการจับเวลาที่แสดงผลบนหน้าต่างเพื่อให้ผู้เล่นรู้เวลาที่เหลือในการตอบคำถาม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โดยหากเวลาหมดลงก่อนที่ผู้เล่นจะตอบได้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ระบบจะดำเนินการปิดหน้าต่างเกม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.</a:t>
            </a:r>
          </a:p>
          <a:p>
            <a:pPr marL="431801" lvl="1" indent="-215900">
              <a:lnSpc>
                <a:spcPts val="2800"/>
              </a:lnSpc>
              <a:buAutoNum type="arabicPeriod"/>
            </a:pPr>
            <a:r>
              <a:rPr lang="en-US" sz="2000" b="1" u="sng" dirty="0" err="1">
                <a:solidFill>
                  <a:srgbClr val="000000"/>
                </a:solidFill>
                <a:latin typeface="Raleway"/>
                <a:cs typeface="Raleway"/>
              </a:rPr>
              <a:t>ตัวเลือกการเล่น</a:t>
            </a:r>
            <a:r>
              <a:rPr lang="en-US" sz="2000" u="sng" dirty="0">
                <a:solidFill>
                  <a:srgbClr val="000000"/>
                </a:solidFill>
                <a:latin typeface="Raleway"/>
                <a:cs typeface="Raleway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มีปุ่ม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 "Next"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เพื่อย้ายไปยังคำถามถัดไป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ปุ่ม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 "50-50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LifeLine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"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เพื่อใช้ชีวิตช่วยเหลือที่จะลดตัวเลือกลงเหลือ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 2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ตัวเลือก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และปุ่ม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 "Submit"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เพื่อส่งคำตอบและดูผลคะแนน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.</a:t>
            </a:r>
          </a:p>
          <a:p>
            <a:pPr marL="431801" lvl="1" indent="-215900">
              <a:lnSpc>
                <a:spcPts val="2800"/>
              </a:lnSpc>
              <a:buAutoNum type="arabicPeriod"/>
            </a:pPr>
            <a:r>
              <a:rPr lang="en-US" sz="2000" b="1" u="sng" dirty="0" err="1">
                <a:solidFill>
                  <a:srgbClr val="000000"/>
                </a:solidFill>
                <a:cs typeface="Raleway"/>
              </a:rPr>
              <a:t>การตรวจสอบคำตอบ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เมื่อผู้เล่นส่งคำตอบด้วยปุ่ม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 "Submit"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ระบบจะตรวจสอบคำตอบและคำถามทั้งหมดที่ผู้เล่นตอบ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aleway"/>
                <a:cs typeface="Raleway"/>
              </a:rPr>
              <a:t>และคำนวณคะแนนที่ได้ตามความถูกต้องของคำตอบ</a:t>
            </a:r>
            <a:r>
              <a:rPr lang="en-US" sz="2000" dirty="0">
                <a:solidFill>
                  <a:srgbClr val="000000"/>
                </a:solidFill>
                <a:latin typeface="Raleway"/>
                <a:cs typeface="Raleway"/>
              </a:rPr>
              <a:t>.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Raleway"/>
              <a:cs typeface="Ralew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92263" y="952500"/>
            <a:ext cx="6967646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210" dirty="0">
                <a:solidFill>
                  <a:srgbClr val="000000"/>
                </a:solidFill>
                <a:latin typeface="Playfair Display"/>
              </a:rPr>
              <a:t>Questioning Mechanism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55645" y="1318260"/>
            <a:ext cx="149172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90">
                <a:solidFill>
                  <a:srgbClr val="000000"/>
                </a:solidFill>
                <a:latin typeface="Open Sans"/>
              </a:rPr>
              <a:t>Quiz Class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964035"/>
            <a:ext cx="8115300" cy="4358930"/>
            <a:chOff x="0" y="0"/>
            <a:chExt cx="2306225" cy="12387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06225" cy="1238731"/>
            </a:xfrm>
            <a:custGeom>
              <a:avLst/>
              <a:gdLst/>
              <a:ahLst/>
              <a:cxnLst/>
              <a:rect l="l" t="t" r="r" b="b"/>
              <a:pathLst>
                <a:path w="2306225" h="1238731">
                  <a:moveTo>
                    <a:pt x="0" y="0"/>
                  </a:moveTo>
                  <a:lnTo>
                    <a:pt x="2306225" y="0"/>
                  </a:lnTo>
                  <a:lnTo>
                    <a:pt x="2306225" y="1238731"/>
                  </a:lnTo>
                  <a:lnTo>
                    <a:pt x="0" y="1238731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306225" cy="1295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04665" y="2982009"/>
            <a:ext cx="7723067" cy="4340956"/>
          </a:xfrm>
          <a:custGeom>
            <a:avLst/>
            <a:gdLst/>
            <a:ahLst/>
            <a:cxnLst/>
            <a:rect l="l" t="t" r="r" b="b"/>
            <a:pathLst>
              <a:path w="7723067" h="4340956">
                <a:moveTo>
                  <a:pt x="0" y="0"/>
                </a:moveTo>
                <a:lnTo>
                  <a:pt x="7723067" y="0"/>
                </a:lnTo>
                <a:lnTo>
                  <a:pt x="7723067" y="4340956"/>
                </a:lnTo>
                <a:lnTo>
                  <a:pt x="0" y="4340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85801" y="8049132"/>
            <a:ext cx="8991600" cy="1099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 Bold"/>
                <a:cs typeface="Open Sans Bold"/>
              </a:rPr>
              <a:t>     </a:t>
            </a:r>
            <a:r>
              <a:rPr lang="en-US" sz="2100" dirty="0" err="1">
                <a:solidFill>
                  <a:srgbClr val="000000"/>
                </a:solidFill>
                <a:latin typeface="Open Sans Bold"/>
                <a:cs typeface="Open Sans Bold"/>
              </a:rPr>
              <a:t>สำหรับการออกแบบ</a:t>
            </a:r>
            <a:r>
              <a:rPr lang="en-US" sz="2100" dirty="0">
                <a:solidFill>
                  <a:srgbClr val="000000"/>
                </a:solidFill>
                <a:latin typeface="Open Sans Bold"/>
                <a:cs typeface="Open Sans Bold"/>
              </a:rPr>
              <a:t> UI </a:t>
            </a:r>
            <a:r>
              <a:rPr lang="en-US" sz="2100" dirty="0" err="1">
                <a:solidFill>
                  <a:srgbClr val="000000"/>
                </a:solidFill>
                <a:latin typeface="Open Sans Bold"/>
                <a:cs typeface="Open Sans Bold"/>
              </a:rPr>
              <a:t>ใช้คลาส</a:t>
            </a:r>
            <a:r>
              <a:rPr lang="en-US" sz="2100" dirty="0">
                <a:solidFill>
                  <a:srgbClr val="000000"/>
                </a:solidFill>
                <a:latin typeface="Open Sans Bold"/>
                <a:cs typeface="Open Sans Bold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Bold"/>
                <a:cs typeface="Open Sans Bold"/>
              </a:rPr>
              <a:t>JFrame</a:t>
            </a:r>
            <a:r>
              <a:rPr lang="en-US" sz="2100" dirty="0">
                <a:solidFill>
                  <a:srgbClr val="000000"/>
                </a:solidFill>
                <a:latin typeface="Open Sans Bold"/>
                <a:cs typeface="Open Sans Bold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Bold"/>
                <a:cs typeface="Open Sans Bold"/>
              </a:rPr>
              <a:t>เช่นเดียวกับคลาสอื่นๆ</a:t>
            </a:r>
            <a:r>
              <a:rPr lang="en-US" sz="2100" dirty="0">
                <a:solidFill>
                  <a:srgbClr val="000000"/>
                </a:solidFill>
                <a:latin typeface="Open Sans Bold"/>
                <a:cs typeface="Open Sans Bold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Bold"/>
                <a:cs typeface="Open Sans Bold"/>
              </a:rPr>
              <a:t>และใช้การจัดวางแบบ</a:t>
            </a:r>
            <a:r>
              <a:rPr lang="en-US" sz="2100" dirty="0">
                <a:solidFill>
                  <a:srgbClr val="000000"/>
                </a:solidFill>
                <a:latin typeface="Open Sans Bold"/>
                <a:cs typeface="Open Sans Bold"/>
              </a:rPr>
              <a:t> null layout </a:t>
            </a:r>
            <a:r>
              <a:rPr lang="en-US" sz="2100" dirty="0" err="1">
                <a:solidFill>
                  <a:srgbClr val="000000"/>
                </a:solidFill>
                <a:latin typeface="Open Sans Bold"/>
                <a:cs typeface="Open Sans Bold"/>
              </a:rPr>
              <a:t>เพื่อความยืดหยุ่นในการจัดวางองค์ประกอบ</a:t>
            </a:r>
            <a:r>
              <a:rPr lang="en-US" sz="2100" dirty="0">
                <a:solidFill>
                  <a:srgbClr val="000000"/>
                </a:solidFill>
                <a:latin typeface="Open Sans Bold"/>
                <a:cs typeface="Open Sans Bold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Bold"/>
                <a:cs typeface="Open Sans Bold"/>
              </a:rPr>
              <a:t>แสดงผลข้อความและปุ่มต่างๆ</a:t>
            </a:r>
            <a:r>
              <a:rPr lang="en-US" sz="2100" dirty="0">
                <a:solidFill>
                  <a:srgbClr val="000000"/>
                </a:solidFill>
                <a:latin typeface="Open Sans Bold"/>
                <a:cs typeface="Open Sans Bold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Bold"/>
                <a:cs typeface="Open Sans Bold"/>
              </a:rPr>
              <a:t>ที่เกี่ยวข้อง</a:t>
            </a:r>
            <a:r>
              <a:rPr lang="en-US" sz="2100" dirty="0">
                <a:solidFill>
                  <a:srgbClr val="000000"/>
                </a:solidFill>
                <a:latin typeface="Open Sans Bold"/>
                <a:cs typeface="Open Sans Bold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Open Sans Bold"/>
                <a:cs typeface="Open Sans Bold"/>
              </a:rPr>
              <a:t>สร้างประสบการณ์การใช้งานที่สะดวกและเข้าใจง่ายสำหรับผู้เล่น</a:t>
            </a:r>
            <a:r>
              <a:rPr lang="en-US" sz="2100" dirty="0">
                <a:solidFill>
                  <a:srgbClr val="000000"/>
                </a:solidFill>
                <a:latin typeface="Open Sans Bold"/>
                <a:cs typeface="Open Sans 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0835" y="5219204"/>
            <a:ext cx="286429" cy="41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spc="118">
                <a:solidFill>
                  <a:srgbClr val="000000"/>
                </a:solidFill>
                <a:latin typeface="Playfair Display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87788" y="5219204"/>
            <a:ext cx="286429" cy="41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spc="118">
                <a:solidFill>
                  <a:srgbClr val="000000"/>
                </a:solidFill>
                <a:latin typeface="Playfair Display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47793" y="6001573"/>
            <a:ext cx="286429" cy="41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spc="118">
                <a:solidFill>
                  <a:srgbClr val="000000"/>
                </a:solidFill>
                <a:latin typeface="Playfair Display"/>
              </a:rPr>
              <a:t>3</a:t>
            </a:r>
          </a:p>
        </p:txBody>
      </p:sp>
      <p:pic>
        <p:nvPicPr>
          <p:cNvPr id="66" name="Video 65">
            <a:hlinkClick r:id="" action="ppaction://media"/>
            <a:extLst>
              <a:ext uri="{FF2B5EF4-FFF2-40B4-BE49-F238E27FC236}">
                <a16:creationId xmlns:a16="http://schemas.microsoft.com/office/drawing/2014/main" id="{51FFB0F2-667D-E553-D0FE-6D56AA723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67" name="Video 66">
            <a:hlinkClick r:id="" action="ppaction://media"/>
            <a:extLst>
              <a:ext uri="{FF2B5EF4-FFF2-40B4-BE49-F238E27FC236}">
                <a16:creationId xmlns:a16="http://schemas.microsoft.com/office/drawing/2014/main" id="{7450BCBD-AD9C-AAD9-E58C-BCF04B753A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29"/>
    </mc:Choice>
    <mc:Fallback>
      <p:transition spd="slow" advTm="37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27120" y="92583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5355645" y="9906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709516"/>
            <a:ext cx="1095050" cy="181181"/>
          </a:xfrm>
          <a:custGeom>
            <a:avLst/>
            <a:gdLst/>
            <a:ahLst/>
            <a:cxnLst/>
            <a:rect l="l" t="t" r="r" b="b"/>
            <a:pathLst>
              <a:path w="1095050" h="181181">
                <a:moveTo>
                  <a:pt x="0" y="0"/>
                </a:moveTo>
                <a:lnTo>
                  <a:pt x="1095050" y="0"/>
                </a:lnTo>
                <a:lnTo>
                  <a:pt x="1095050" y="181181"/>
                </a:lnTo>
                <a:lnTo>
                  <a:pt x="0" y="18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52500"/>
            <a:ext cx="5562397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u="sng" spc="42">
                <a:solidFill>
                  <a:srgbClr val="000000"/>
                </a:solidFill>
                <a:latin typeface="Playfair Display Bold"/>
              </a:rPr>
              <a:t>MAIN FEATURES: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76086" y="2442795"/>
            <a:ext cx="8477285" cy="400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aleway"/>
              </a:rPr>
              <a:t>     </a:t>
            </a:r>
            <a:r>
              <a:rPr lang="en-US" sz="2499" dirty="0" err="1">
                <a:solidFill>
                  <a:srgbClr val="000000"/>
                </a:solidFill>
                <a:latin typeface="Raleway Bold"/>
                <a:cs typeface="Raleway Bold"/>
              </a:rPr>
              <a:t>คลาส</a:t>
            </a:r>
            <a:r>
              <a:rPr lang="en-US" sz="2499" dirty="0">
                <a:solidFill>
                  <a:srgbClr val="000000"/>
                </a:solidFill>
                <a:latin typeface="Raleway Bold"/>
                <a:cs typeface="Raleway Bold"/>
              </a:rPr>
              <a:t> Score </a:t>
            </a:r>
            <a:r>
              <a:rPr lang="en-US" sz="2499" dirty="0" err="1">
                <a:solidFill>
                  <a:srgbClr val="000000"/>
                </a:solidFill>
                <a:latin typeface="Raleway Bold"/>
                <a:cs typeface="Raleway Bold"/>
              </a:rPr>
              <a:t>เป็นคลาสที่แสดงคะแนนที่ผู้เล่นได้รับหลังจากเล่นเกม</a:t>
            </a:r>
            <a:r>
              <a:rPr lang="en-US" sz="2499" dirty="0">
                <a:solidFill>
                  <a:srgbClr val="000000"/>
                </a:solidFill>
                <a:latin typeface="Raleway Bold"/>
                <a:cs typeface="Raleway Bold"/>
              </a:rPr>
              <a:t> Quiz </a:t>
            </a:r>
            <a:r>
              <a:rPr lang="en-US" sz="2499" dirty="0" err="1">
                <a:solidFill>
                  <a:srgbClr val="000000"/>
                </a:solidFill>
                <a:latin typeface="Raleway Bold"/>
                <a:cs typeface="Raleway Bold"/>
              </a:rPr>
              <a:t>ของ</a:t>
            </a:r>
            <a:r>
              <a:rPr lang="en-US" sz="2499" dirty="0">
                <a:solidFill>
                  <a:srgbClr val="000000"/>
                </a:solidFill>
                <a:latin typeface="Raleway Bold"/>
                <a:cs typeface="Raleway Bold"/>
              </a:rPr>
              <a:t> Thai Tourism Trails: Quiz Adventure </a:t>
            </a:r>
            <a:r>
              <a:rPr lang="en-US" sz="2499" dirty="0" err="1">
                <a:solidFill>
                  <a:srgbClr val="000000"/>
                </a:solidFill>
                <a:latin typeface="Raleway Bold"/>
                <a:cs typeface="Raleway Bold"/>
              </a:rPr>
              <a:t>โดยมีฟีเจอร์หลักๆ</a:t>
            </a:r>
            <a:r>
              <a:rPr lang="en-US" sz="2499" dirty="0">
                <a:solidFill>
                  <a:srgbClr val="000000"/>
                </a:solidFill>
                <a:latin typeface="Raleway Bold"/>
                <a:cs typeface="Raleway Bol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ดังนี้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:</a:t>
            </a:r>
          </a:p>
          <a:p>
            <a:pPr marL="539748" lvl="1" indent="-269874">
              <a:lnSpc>
                <a:spcPts val="3499"/>
              </a:lnSpc>
              <a:buAutoNum type="arabicPeriod"/>
            </a:pPr>
            <a:r>
              <a:rPr lang="en-US" sz="2499" b="1" u="sng" dirty="0" err="1">
                <a:solidFill>
                  <a:srgbClr val="000000"/>
                </a:solidFill>
                <a:cs typeface="Raleway"/>
              </a:rPr>
              <a:t>แสดงคะแนน</a:t>
            </a:r>
            <a:r>
              <a:rPr lang="en-US" sz="2499" b="1" dirty="0">
                <a:solidFill>
                  <a:srgbClr val="000000"/>
                </a:solidFill>
                <a:latin typeface="Raleway"/>
                <a:cs typeface="Raleway"/>
              </a:rPr>
              <a:t>: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แสดงคะแนนที่ผู้เล่นได้รับหลังจากทำการตอบคำถามทั้งหมดในเกม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โดยแสดงผลเป็นข้อความว่า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"Your score is [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คะแนน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]"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เพื่อแสดงคะแนนที่ผู้เล่นได้รับ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.</a:t>
            </a:r>
          </a:p>
          <a:p>
            <a:pPr marL="539748" lvl="1" indent="-269874">
              <a:lnSpc>
                <a:spcPts val="3499"/>
              </a:lnSpc>
              <a:buAutoNum type="arabicPeriod"/>
            </a:pPr>
            <a:r>
              <a:rPr lang="en-US" sz="2499" b="1" u="sng" dirty="0" err="1">
                <a:solidFill>
                  <a:srgbClr val="000000"/>
                </a:solidFill>
                <a:latin typeface="Raleway"/>
                <a:cs typeface="Raleway"/>
              </a:rPr>
              <a:t>ปุ่ม</a:t>
            </a:r>
            <a:r>
              <a:rPr lang="en-US" sz="2499" b="1" u="sng" dirty="0">
                <a:solidFill>
                  <a:srgbClr val="000000"/>
                </a:solidFill>
                <a:latin typeface="Raleway"/>
                <a:cs typeface="Raleway"/>
              </a:rPr>
              <a:t> Play Again</a:t>
            </a:r>
            <a:r>
              <a:rPr lang="en-US" sz="2499" b="1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Raleway"/>
                <a:cs typeface="Raleway"/>
              </a:rPr>
              <a:t>และ</a:t>
            </a:r>
            <a:r>
              <a:rPr lang="en-US" sz="2499" b="1" dirty="0">
                <a:solidFill>
                  <a:srgbClr val="000000"/>
                </a:solidFill>
                <a:latin typeface="Raleway"/>
                <a:cs typeface="Raleway"/>
              </a:rPr>
              <a:t> Exit: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มีปุ่ม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"Play Again"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เพื่อเริ่มเล่นเกมใหม่หลังจากเล่นเสร็จสิ้นแล้ว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และปุ่ม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"Exit"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เพื่อออกจากแอปพลิเคชัน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02146" y="9182100"/>
            <a:ext cx="16571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6D5038"/>
                </a:solidFill>
                <a:latin typeface="Raleway"/>
              </a:rPr>
              <a:t>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92263" y="952500"/>
            <a:ext cx="6967646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210">
                <a:solidFill>
                  <a:srgbClr val="000000"/>
                </a:solidFill>
                <a:latin typeface="Playfair Display"/>
              </a:rPr>
              <a:t>Score Display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55645" y="1318260"/>
            <a:ext cx="149172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90">
                <a:solidFill>
                  <a:srgbClr val="000000"/>
                </a:solidFill>
                <a:latin typeface="Open Sans"/>
              </a:rPr>
              <a:t>Score Class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485390"/>
            <a:ext cx="7935502" cy="5561207"/>
            <a:chOff x="0" y="0"/>
            <a:chExt cx="1344654" cy="9423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654" cy="942335"/>
            </a:xfrm>
            <a:custGeom>
              <a:avLst/>
              <a:gdLst/>
              <a:ahLst/>
              <a:cxnLst/>
              <a:rect l="l" t="t" r="r" b="b"/>
              <a:pathLst>
                <a:path w="1344654" h="942335">
                  <a:moveTo>
                    <a:pt x="0" y="0"/>
                  </a:moveTo>
                  <a:lnTo>
                    <a:pt x="1344654" y="0"/>
                  </a:lnTo>
                  <a:lnTo>
                    <a:pt x="1344654" y="942335"/>
                  </a:lnTo>
                  <a:lnTo>
                    <a:pt x="0" y="942335"/>
                  </a:lnTo>
                  <a:close/>
                </a:path>
              </a:pathLst>
            </a:custGeom>
            <a:solidFill>
              <a:srgbClr val="6D50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344654" cy="999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06781" y="2499945"/>
            <a:ext cx="7577250" cy="5546652"/>
          </a:xfrm>
          <a:custGeom>
            <a:avLst/>
            <a:gdLst/>
            <a:ahLst/>
            <a:cxnLst/>
            <a:rect l="l" t="t" r="r" b="b"/>
            <a:pathLst>
              <a:path w="7577250" h="5546652">
                <a:moveTo>
                  <a:pt x="0" y="0"/>
                </a:moveTo>
                <a:lnTo>
                  <a:pt x="7577250" y="0"/>
                </a:lnTo>
                <a:lnTo>
                  <a:pt x="7577250" y="5546652"/>
                </a:lnTo>
                <a:lnTo>
                  <a:pt x="0" y="5546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" t="-494" b="-49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4" name="Video 33">
            <a:hlinkClick r:id="" action="ppaction://media"/>
            <a:extLst>
              <a:ext uri="{FF2B5EF4-FFF2-40B4-BE49-F238E27FC236}">
                <a16:creationId xmlns:a16="http://schemas.microsoft.com/office/drawing/2014/main" id="{EFD875CB-D936-D60D-2CBD-61B678E53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sp>
        <p:nvSpPr>
          <p:cNvPr id="28" name="TextBox 6">
            <a:extLst>
              <a:ext uri="{FF2B5EF4-FFF2-40B4-BE49-F238E27FC236}">
                <a16:creationId xmlns:a16="http://schemas.microsoft.com/office/drawing/2014/main" id="{B274DF90-88FF-BE4D-7C6F-10DBF7773937}"/>
              </a:ext>
            </a:extLst>
          </p:cNvPr>
          <p:cNvSpPr txBox="1"/>
          <p:nvPr/>
        </p:nvSpPr>
        <p:spPr>
          <a:xfrm>
            <a:off x="585706" y="8383869"/>
            <a:ext cx="13435094" cy="175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  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สำหรับการออกแบบ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UI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ใช้คลาส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JFrame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เพื่อสร้างหน้าต่าง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UI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และมีปุ่มและข้อความที่แสดงผลคะแนนใน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UI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เพื่อแสดงผลแก่ผู้เล่น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การจัดวางองค์ประกอบในหน้าต่าง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UI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นั้นจะให้ความสะดวกและความเข้าใจง่ายสำหรับผู้เล่นในการใช้งานคลาส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Score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โดยใช้การจัดวางแบบ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null layout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เช่นเดียวกับคลาสอื่น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 ๆ </a:t>
            </a:r>
            <a:r>
              <a:rPr lang="en-US" sz="2499" dirty="0" err="1">
                <a:solidFill>
                  <a:srgbClr val="000000"/>
                </a:solidFill>
                <a:latin typeface="Raleway"/>
                <a:cs typeface="Raleway"/>
              </a:rPr>
              <a:t>ในโปรเจกต์</a:t>
            </a:r>
            <a:r>
              <a:rPr lang="en-US" sz="2499" dirty="0">
                <a:solidFill>
                  <a:srgbClr val="000000"/>
                </a:solidFill>
                <a:latin typeface="Raleway"/>
                <a:cs typeface="Raleway"/>
              </a:rPr>
              <a:t>.</a:t>
            </a:r>
          </a:p>
          <a:p>
            <a:pPr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Raleway"/>
              <a:cs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66"/>
    </mc:Choice>
    <mc:Fallback>
      <p:transition spd="slow" advTm="19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3232</Words>
  <Application>Microsoft Office PowerPoint</Application>
  <PresentationFormat>Custom</PresentationFormat>
  <Paragraphs>230</Paragraphs>
  <Slides>18</Slides>
  <Notes>17</Notes>
  <HiddenSlides>0</HiddenSlides>
  <MMClips>18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Playfair Display Bold</vt:lpstr>
      <vt:lpstr>Playfair Display</vt:lpstr>
      <vt:lpstr>Aptos</vt:lpstr>
      <vt:lpstr>Open Sans</vt:lpstr>
      <vt:lpstr>Arial</vt:lpstr>
      <vt:lpstr>Raleway</vt:lpstr>
      <vt:lpstr>Forum</vt:lpstr>
      <vt:lpstr>Calibri</vt:lpstr>
      <vt:lpstr>Cinzel Bold</vt:lpstr>
      <vt:lpstr>Raleway Bold</vt:lpstr>
      <vt:lpstr>Open Sans Bold</vt:lpstr>
      <vt:lpstr>TH SarabunPSK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6630300262_ณัฏฐพล_ThaiTourismTrails_QuizAdventure.pptx</dc:title>
  <dc:creator>Dell G15</dc:creator>
  <cp:lastModifiedBy>Natthaphon PHILACHAI</cp:lastModifiedBy>
  <cp:revision>3</cp:revision>
  <dcterms:created xsi:type="dcterms:W3CDTF">2006-08-16T00:00:00Z</dcterms:created>
  <dcterms:modified xsi:type="dcterms:W3CDTF">2024-03-29T12:36:45Z</dcterms:modified>
  <dc:identifier>DAGAIPlGgn4</dc:identifier>
</cp:coreProperties>
</file>